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tags/tag4.xml" ContentType="application/vnd.openxmlformats-officedocument.presentationml.tags+xml"/>
  <Override PartName="/ppt/notesSlides/notesSlide3.xml" ContentType="application/vnd.openxmlformats-officedocument.presentationml.notesSlide+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8" r:id="rId2"/>
    <p:sldId id="416" r:id="rId3"/>
    <p:sldId id="298" r:id="rId4"/>
    <p:sldId id="354" r:id="rId5"/>
    <p:sldId id="355" r:id="rId6"/>
    <p:sldId id="356" r:id="rId7"/>
    <p:sldId id="357" r:id="rId8"/>
    <p:sldId id="358" r:id="rId9"/>
    <p:sldId id="359" r:id="rId10"/>
    <p:sldId id="360" r:id="rId11"/>
    <p:sldId id="361" r:id="rId12"/>
    <p:sldId id="363" r:id="rId13"/>
    <p:sldId id="362" r:id="rId14"/>
    <p:sldId id="326" r:id="rId15"/>
    <p:sldId id="383" r:id="rId16"/>
    <p:sldId id="346" r:id="rId17"/>
    <p:sldId id="385" r:id="rId18"/>
    <p:sldId id="352" r:id="rId19"/>
    <p:sldId id="364" r:id="rId20"/>
    <p:sldId id="329" r:id="rId21"/>
    <p:sldId id="386" r:id="rId22"/>
    <p:sldId id="332" r:id="rId23"/>
    <p:sldId id="411" r:id="rId24"/>
    <p:sldId id="41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1958" autoAdjust="0"/>
  </p:normalViewPr>
  <p:slideViewPr>
    <p:cSldViewPr snapToGrid="0">
      <p:cViewPr varScale="1">
        <p:scale>
          <a:sx n="70" d="100"/>
          <a:sy n="70" d="100"/>
        </p:scale>
        <p:origin x="84"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07.116"/>
    </inkml:context>
    <inkml:brush xml:id="br0">
      <inkml:brushProperty name="width" value="0.23333" units="cm"/>
      <inkml:brushProperty name="height" value="0.46667" units="cm"/>
      <inkml:brushProperty name="color" value="#FFFF00"/>
      <inkml:brushProperty name="tip" value="rectangle"/>
      <inkml:brushProperty name="rasterOp" value="maskPen"/>
      <inkml:brushProperty name="fitToCurve" value="1"/>
    </inkml:brush>
  </inkml:definitions>
  <inkml:trace contextRef="#ctx0" brushRef="#br0">0 205 1104 0,'0'0'134'0,"0"0"-92"16,0 0 91-16,0 0 108 0,0 0 19 15,0 0-55-15,0 0-69 0,0 0-29 16,0 0-23-16,42-116-10 0,-17 100 3 15,3 5 17-15,9-2-14 0,5 2-25 16,11 3 3-16,5 4-16 0,11-2-13 16,6 4 28-16,12 0 52 0,9 0-35 15,9 2-20-15,7 0-38 0,8 0-3 0,7 0 6 16,4 6 16-16,5 1-13 0,4 2-18 16,4 0-2-16,5 0-1 0,7-1 18 15,12-6 67-15,9-2 69 0,7 0-104 16,14 0-27-16,2-8-23 0,7 5 1 15,-1-1 23-15,3 0-25 0,-1 3 0 16,-6 1-28-16,1 0 28 0,-5 0 1 16,-1 0 2-16,-5 0-3 0,-7 3 19 15,-5 4-18-15,-8 3-1 0,-2-1-24 0,-11 0 24 16,-4 4 0-16,-5-2 0 0,-5 2 1 16,-7 0-1-16,-2 0 15 0,-5-1-14 15,-2-3 13-15,-5 5-12 0,-6-7-1 0,-1 4 0 16,-7-4-1-16,-2 2 1 0,-7 1-1 15,-5-3 0-15,-5-2-16 0,-5 2 6 16,-7-1 7-16,-9-3 6 0,-7 3-3 16,-10-4 4-16,-9 0-4 0,-14 0 0 15,-11 0 0-15,-9-2 3 0,-2 0 6 16,-7 0 48-16,-1 0-4 0,0 0-2 16,-1 0-32-16,-8 0-19 0,-4 0-44 15,-1-6-19-15,0 0-41 0,-3 4-93 16,1 2-86-16,0 0-99 0,-2 0-238 15,4 6-590-15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20.405"/>
    </inkml:context>
    <inkml:brush xml:id="br0">
      <inkml:brushProperty name="width" value="0.06667" units="cm"/>
      <inkml:brushProperty name="height" value="0.06667" units="cm"/>
      <inkml:brushProperty name="fitToCurve" value="1"/>
    </inkml:brush>
  </inkml:definitions>
  <inkml:trace contextRef="#ctx0" brushRef="#br0">106 0 7 0,'0'0'518'16,"0"0"189"-16,0 0-362 0,0 0-62 15,0 0-23-15,0 0-1 0,0 0-43 0,0 0-55 16,0 0-13-16,19 150-35 16,-11-104-20-16,-2 0 9 0,0-2 35 0,-4 2-16 15,0-2-42-15,2 1 10 0,-4-8-48 16,0 4 6-16,0-5 10 0,-4-4-10 16,0-6-12-16,-4-7-16 0,4-2-16 15,-4-6-1-15,7-7-2 0,-2-2-11 16,1-2-166-16,0-2-57 0,-4-7-18 15,-3-8-52-15,0-3-34 0,-3-3-41 16,-4 0-39-16,4-3 21 0,-6 4-14 16,1-1-48-16,-1-3 100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6.630"/>
    </inkml:context>
    <inkml:brush xml:id="br0">
      <inkml:brushProperty name="width" value="0.06667" units="cm"/>
      <inkml:brushProperty name="height" value="0.06667" units="cm"/>
      <inkml:brushProperty name="fitToCurve" value="1"/>
    </inkml:brush>
  </inkml:definitions>
  <inkml:trace contextRef="#ctx0" brushRef="#br0">224 0 157 0,'0'0'1535'0,"0"0"-1161"0,0 0-167 16,0 0-6-16,0 0-14 16,0 0-7-16,0 0-64 0,0 0-55 0,-84 136-16 15,70-110 19-15,-4 0-4 0,3-1 7 16,-5-1 1-16,3-2-18 0,1-5-24 0,4-1-23 15,1-7 29-15,3-1-31 0,4-1 9 16,1-5-10-16,1-1-2 0,2 2-23 16,0-3-32-16,0 1-36 0,5 1-9 15,7 0 102-15,4 2 64 0,4-2-10 16,4-1-9-16,2 2-29 0,-2-1-16 16,0-1-20-16,-2-1 16 0,-2 2 4 15,-2-1 0-15,-3 1 0 0,-2 1-28 16,-3-3-103-16,-2 0-103 0,-4 0-59 15,1-5-124-15,-1-1-220 0,-4-8-495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6.874"/>
    </inkml:context>
    <inkml:brush xml:id="br0">
      <inkml:brushProperty name="width" value="0.06667" units="cm"/>
      <inkml:brushProperty name="height" value="0.06667" units="cm"/>
      <inkml:brushProperty name="fitToCurve" value="1"/>
    </inkml:brush>
  </inkml:definitions>
  <inkml:trace contextRef="#ctx0" brushRef="#br0">39 0 1680 0,'0'0'458'15,"0"0"-299"-15,0 0 32 0,0 0 12 16,0 0 51-16,0 0-33 0,0 0-14 16,0 0-41-16,-7 140-14 0,7-101 8 15,0 2 19-15,0 6-68 0,0 2-27 16,-2-2-44-16,-2 3-2 0,-4-3-36 16,5-8-2-16,-4-1-2 0,3-9-29 15,2-9-78-15,-1-4-83 0,3-9-73 0,0-7-55 16,0 0-105-16,8-14-119 0,2-8-242 15,0-8-449-15</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7.093"/>
    </inkml:context>
    <inkml:brush xml:id="br0">
      <inkml:brushProperty name="width" value="0.06667" units="cm"/>
      <inkml:brushProperty name="height" value="0.06667" units="cm"/>
      <inkml:brushProperty name="fitToCurve" value="1"/>
    </inkml:brush>
  </inkml:definitions>
  <inkml:trace contextRef="#ctx0" brushRef="#br0">31 0 235 0,'0'0'36'15,"0"0"1675"-15,0 0-1351 0,0 0-234 16,0 0 90-16,0 0 64 0,0 0-24 15,0 0-74-15,2 136-58 0,-2-104-13 16,0 7 3-16,0-1 8 0,0 1-18 16,0-2-53-16,0-2-51 0,0-2 0 15,0-3-16-15,4-6 14 0,-1-3-32 16,-1-6-70-16,-2-6-78 0,0-6-53 16,0-3-49-16,0 0-97 0,-9-1-117 0,-4-10-287 15,-7-6-493-15</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7.257"/>
    </inkml:context>
    <inkml:brush xml:id="br0">
      <inkml:brushProperty name="width" value="0.06667" units="cm"/>
      <inkml:brushProperty name="height" value="0.06667" units="cm"/>
      <inkml:brushProperty name="fitToCurve" value="1"/>
    </inkml:brush>
  </inkml:definitions>
  <inkml:trace contextRef="#ctx0" brushRef="#br0">0 10 775 0,'0'0'1109'0,"0"0"-364"0,0 0-507 0,0 0-100 16,0 0 22-16,0 0-16 0,0 0-27 16,0 0-5-16,0 0-36 0,0 0-51 15,105 0-25-15,-76 0-1 0,2 0 1 16,-1 0-108-16,-2 0-175 0,-2 0-98 15,-5 0-158-15,-5-4-492 0,-4-2-231 16</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7.720"/>
    </inkml:context>
    <inkml:brush xml:id="br0">
      <inkml:brushProperty name="width" value="0.06667" units="cm"/>
      <inkml:brushProperty name="height" value="0.06667" units="cm"/>
      <inkml:brushProperty name="fitToCurve" value="1"/>
    </inkml:brush>
  </inkml:definitions>
  <inkml:trace contextRef="#ctx0" brushRef="#br0">225 47 558 0,'0'0'1049'15,"0"0"-799"-15,0 0-23 0,0 0 35 16,0 0-84-16,0 0-39 0,0 0-33 0,0 0-32 16,0 0 7-16,0 0-1 0,12-44 3 15,-16 42-19-15,-6 2-35 0,-5 0-29 16,-4 0-12-16,-3 8 11 0,-5 6-1 16,3 4-27-16,-4 1 29 0,5 4 39 15,2 0 15-15,5 1-19 0,4-3 26 16,0 2-10-16,11-3-29 0,1-6-22 15,0 0-16-15,13-3 5 0,2-6 11 16,6 0 29-16,4-5-26 0,0 0 10 16,3-10 9-16,-2-5-22 0,-1-2-24 0,-1 2 1 15,-2-2-24-15,-7 4-11 0,-1-2 10 16,-5 4 10-16,-4 2 13 0,2 3-4 16,-7 3 29-16,2 0 32 0,-2 3 16 15,0 0-10-15,0 0-36 0,0 0-1 0,0 6 1 16,0 2 53-16,0 5-39 0,-2 7 12 15,-2 0 45-15,1-2 0 0,3 6-31 16,0-4-20-16,0 3 57 0,0-7 25 16,0-2-28-16,0-1-61 0,0-6-15 15,0-1-2-15,0-3-29 0,0-1-10 16,0-2-57-16,0 0-66 0,0 0-85 16,0-9-90-16,0-6-86 0,7-4-106 15,0-2-201-15,-2-4-295 0</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7.938"/>
    </inkml:context>
    <inkml:brush xml:id="br0">
      <inkml:brushProperty name="width" value="0.06667" units="cm"/>
      <inkml:brushProperty name="height" value="0.06667" units="cm"/>
      <inkml:brushProperty name="fitToCurve" value="1"/>
    </inkml:brush>
  </inkml:definitions>
  <inkml:trace contextRef="#ctx0" brushRef="#br0">87 0 78 0,'0'0'1103'0,"0"0"-553"15,0 0-193-15,0 0-91 0,0 0-56 16,0 0 51-16,0 0-36 0,0 0-78 0,0 0-35 16,0 0-4-16,9 136-29 0,-11-97 23 15,-5 1 24-15,-1 4-37 0,0 4-39 16,-4 2-12-16,2-3 6 0,-1 3-16 15,1-6-13-15,-2-5-12 0,3-8-3 16,5-15-12-16,1-3-19 0,3-11-98 16,0-2-64-16,0-8-61 0,3-10-4 15,9-9 11-15,-2-7-169 0,0-2-239 0,-2-1-110 16,-4-2 16-16</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8.229"/>
    </inkml:context>
    <inkml:brush xml:id="br0">
      <inkml:brushProperty name="width" value="0.06667" units="cm"/>
      <inkml:brushProperty name="height" value="0.06667" units="cm"/>
      <inkml:brushProperty name="fitToCurve" value="1"/>
    </inkml:brush>
  </inkml:definitions>
  <inkml:trace contextRef="#ctx0" brushRef="#br0">0 2 78 0,'0'0'1669'0,"0"0"-1188"16,0 0-374-16,0 0-59 0,0 0 68 16,0 0 4-16,0 0-65 0,0 0-10 15,0 0 19-15,112 0-61 0,-87 0-2 0,2 2-1 16,-2 3 62-16,0 4-27 0,-2 1-35 16,-6-1-25-16,-1 1 25 0,-9 4 1 15,0-2 25-15,-5 2-7 0,-2-1 10 16,0 2 13-16,-4-1 0 0,-7 0-17 0,-2 1 17 15,-3-1 28-15,-5 3 45 0,0-4-41 16,-2 3-7-16,-4-1 28 0,2-2-10 16,-3-2-18-16,3-2-13 0,6-6-13 15,6-1-38-15,7-2-3 0,2 0-92 16,4-3-72-16,0-12-98 0,7-2-22 16,5-6 62-16,4-1-65 0,5 2-96 15,2 0-68-15,1 3-96 0,-1 1-43 16,-1 1 192-16</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8.458"/>
    </inkml:context>
    <inkml:brush xml:id="br0">
      <inkml:brushProperty name="width" value="0.06667" units="cm"/>
      <inkml:brushProperty name="height" value="0.06667" units="cm"/>
      <inkml:brushProperty name="fitToCurve" value="1"/>
    </inkml:brush>
  </inkml:definitions>
  <inkml:trace contextRef="#ctx0" brushRef="#br0">59 29 428 0,'0'0'375'0,"0"0"-124"15,0 0 16-15,0 0 36 0,0 0-11 0,0 0-19 16,0 0-76-16,0 0-61 0,0 0 13 16,0 0 11-16,53-28-15 0,-53 44 12 15,0 7-74-15,0 2-38 0,-5 7 12 0,0 3 4 16,-1 1 21-16,-6 5 4 0,3 3-4 15,-3-1-34-15,1 1-4 0,-1-1 32 16,0-4-20-16,3-6-25 0,2-7-31 16,-1-7-3-16,4-6-19 0,4-6-44 15,0-2-92-15,0-5-39 0,0 0-45 16,7-14-1-16,4-2-5 0,-1-3-75 16,-1-5-228-16,-3-3-181 0,-2-2-57 15</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8.737"/>
    </inkml:context>
    <inkml:brush xml:id="br0">
      <inkml:brushProperty name="width" value="0.06667" units="cm"/>
      <inkml:brushProperty name="height" value="0.06667" units="cm"/>
      <inkml:brushProperty name="fitToCurve" value="1"/>
    </inkml:brush>
  </inkml:definitions>
  <inkml:trace contextRef="#ctx0" brushRef="#br0">0 0 23 0,'0'0'1419'15,"0"0"-724"-15,0 0-468 0,0 0-111 16,0 0-9-16,0 0 38 0,0 0 6 0,0 0-39 16,0 0-76-16,0 0-20 0,84 23-14 15,-68-14-2-15,1-3 0 0,-1 5 0 16,-2 1 51-16,4-3-50 0,-5 1 15 15,-2 4 2-15,-4-4-17 0,-2 4 1 16,-5-2 21-16,0 6 6 0,0-4 9 16,0 2-6-16,-9 1-3 0,1-3 25 15,-3 1 108-15,-3 0-20 0,1-3-63 16,-5 3-19-16,4-5-6 0,-1 0-20 16,0-3-11-16,3-5-23 0,8 2-89 15,-1-4-84-15,5-1-87 0,0-13-143 0,3-4-145 16,11-8-201-16,5 1-467 0</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9.160"/>
    </inkml:context>
    <inkml:brush xml:id="br0">
      <inkml:brushProperty name="width" value="0.06667" units="cm"/>
      <inkml:brushProperty name="height" value="0.06667" units="cm"/>
      <inkml:brushProperty name="fitToCurve" value="1"/>
    </inkml:brush>
  </inkml:definitions>
  <inkml:trace contextRef="#ctx0" brushRef="#br0">0 51 29 0,'0'0'17'0,"0"0"684"16,0 0-271-16,0 0-147 0,0 0 33 0,0 0-2 16,0 0-6-16,0 0-66 0,0 0-64 15,0 0 66-15,0 0-65 0,16-51-20 16,-9 58 3-16,-2 4-13 0,2 4-58 16,0 3-22-16,-2 4-22 0,-1 0-15 15,1 2-29-15,-4-2-3 0,2-2-1 16,-3-2 0-16,0-1-15 0,0-4-43 15,0-4-83-15,3-5-80 0,1 0-77 16,5-4-70-16,3-4-30 0,0-9-104 16,5-7-82-16,-2 0-119 0,3-3 156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20.567"/>
    </inkml:context>
    <inkml:brush xml:id="br0">
      <inkml:brushProperty name="width" value="0.06667" units="cm"/>
      <inkml:brushProperty name="height" value="0.06667" units="cm"/>
      <inkml:brushProperty name="fitToCurve" value="1"/>
    </inkml:brush>
  </inkml:definitions>
  <inkml:trace contextRef="#ctx0" brushRef="#br0">20 0 386 0,'0'0'346'0,"0"0"-118"15,0 0 42-15,0 0 49 0,0 0-23 0,-19 131-85 16,19-101 6-16,0-2 13 15,0 1-53-15,5-4-48 0,-1 1 3 0,-1-3-26 16,-2-2-39-16,2-5-32 0,-1-2-35 16,-1-9-23-16,4-1-29 0,-1-4-9 15,5-9-80-15,6-10-120 0,2-10-159 16,3-6-187-16,2-7-139 0,-3-1-4 16</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9.330"/>
    </inkml:context>
    <inkml:brush xml:id="br0">
      <inkml:brushProperty name="width" value="0.06667" units="cm"/>
      <inkml:brushProperty name="height" value="0.06667" units="cm"/>
      <inkml:brushProperty name="fitToCurve" value="1"/>
    </inkml:brush>
  </inkml:definitions>
  <inkml:trace contextRef="#ctx0" brushRef="#br0">357 0 225 0,'0'0'554'0,"0"0"-98"0,0 0-32 15,0 0-38-15,0 0-33 0,0 0 2 16,0 0-69-16,0 0-75 0,0 0-64 0,0 0 8 15,33 103 26-15,-38-74-33 0,-11 5-17 16,-5 1 39-16,-8 6 1 0,-5-1-71 16,-7 3-26-16,-2-1-9 0,-6-6-7 15,7-2-58-15,3-9-24 0,8-6-128 16,8-9-87-16,9-10-56 0,10 0-112 16,4-12-308-16,4-16-635 0,8 4-115 15</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20.160"/>
    </inkml:context>
    <inkml:brush xml:id="br0">
      <inkml:brushProperty name="width" value="0.06667" units="cm"/>
      <inkml:brushProperty name="height" value="0.06667" units="cm"/>
      <inkml:brushProperty name="fitToCurve" value="1"/>
    </inkml:brush>
  </inkml:definitions>
  <inkml:trace contextRef="#ctx0" brushRef="#br0">286 100 20 0,'0'0'137'15,"0"0"1030"-15,0 0-815 0,0 0-102 16,0 0 36-16,0 0 11 0,0 0-65 16,0 0-29-16,0 0-36 0,0 0-43 15,0 0 23-15,23-100-4 0,-37 100-143 16,-4 11-19-16,-6 6-22 0,-1 5 28 15,-6 6 11-15,3 3 0 0,-1 4 1 16,-2 1 1-16,3 5 19 0,4-2-18 16,1 2 29-16,5-2 66 0,6-4-30 15,8-4-15-15,4-2-4 0,9-7-19 0,14-1-26 16,10-6 13-16,7-7-14 0,8-6 14 16,1-2-15-16,2-9-1 0,-2-7-15 15,-2 1-31-15,-3-4 3 0,-4-1-51 16,-7 2-29-16,-8 1-48 0,-6-1 22 15,-6 5 22-15,-1 0 10 0,-9 4 18 0,0 1 26 16,-3 7 74-16,0-5 16 0,0 4 35 16,-6 1-15-16,-3-1-1 0,2 2 55 15,1 0 45-15,0 0-49 0,1 0 0 16,1 5-3-16,1 2-3 0,2 5 2 16,-2 2 10-16,3 3 16 0,0 5 14 15,0-1-18-15,0 4-35 0,0-1-8 16,0 0 13-16,0-4-39 0,0-4-35 15,0-3-11-15,3-3-20 0,-2-4-59 16,-1-2-115-16,3-4-95 0,1 0-89 16,1-4-150-16,2-10-258 0,1-10-461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20.590"/>
    </inkml:context>
    <inkml:brush xml:id="br0">
      <inkml:brushProperty name="width" value="0.06667" units="cm"/>
      <inkml:brushProperty name="height" value="0.06667" units="cm"/>
      <inkml:brushProperty name="fitToCurve" value="1"/>
    </inkml:brush>
  </inkml:definitions>
  <inkml:trace contextRef="#ctx0" brushRef="#br0">243 0 1163 0,'0'0'719'0,"0"0"-460"0,0 0 0 16,0 0 64-16,0 0-18 0,0 0-122 15,0 0-94-15,0 0-47 0,0 0 2 16,0 0-30-16,-56 0-14 0,35 0-22 16,-1 6 6-16,-1 1 14 0,0 4-17 15,0 3-4-15,2 3-12 0,4 2 3 16,2 1 0-16,3-2 13 0,3 0 3 15,8-1 16-15,1-4 0 0,0-2 13 16,1-3-13-16,11-3 16 0,1-3 0 0,3-2 19 16,1 0-6-16,2-6-7 0,1-5-22 15,4-4-31-15,-3 3 3 0,-2-5-36 16,0 2 35-16,-4-1 7 0,-2 4 20 16,-3-2 2-16,-1 5-2 0,-3 0 2 0,-2 3 0 15,-1 3 19-15,-3 3 23 0,0 0 6 16,0 0-16-16,0 2-32 0,-3 7-17 15,-1 7 4-15,-3 7 13 0,-1 2 22 16,4 3 68-16,-1 0-43 0,1 2 17 16,1-2-7-16,3-2 10 0,0-7 5 15,0-4-59-15,0-4-13 0,0-5-51 16,0-5 13-16,2-1 0 0,6 0-139 16,3-10-130-16,2-7-14 0,2-3-122 15,-1-5-313-15,0 0-399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21.127"/>
    </inkml:context>
    <inkml:brush xml:id="br0">
      <inkml:brushProperty name="width" value="0.06667" units="cm"/>
      <inkml:brushProperty name="height" value="0.06667" units="cm"/>
      <inkml:brushProperty name="fitToCurve" value="1"/>
    </inkml:brush>
  </inkml:definitions>
  <inkml:trace contextRef="#ctx0" brushRef="#br0">63 0 463 0,'0'0'1580'0,"0"0"-1250"0,0 0-229 0,0 0 60 16,0 0 106-16,0 0-68 0,0 0-58 16,-11 116-30-16,6-88 13 0,-4-1-6 15,4 1 14-15,-4-1 4 0,4-4-54 16,-1-3-45-16,0-6-37 0,4-3-3 15,0-6-9-15,-1-2-39 0,3-3-81 16,0 0-51-16,0-3-14 0,0-6-64 0,3-6 43 16,4-6 70-16,2-3-26 0,5-2-56 15,0 0-29-15,2-2 39 0,1 3 31 16,2 1 23-16,1 4 55 0,-5 4 111 16,3 1 1-16,-8 7 90 0,-1 8 221 15,-3 0-156-15,-3 0 48 0,-3 5 113 16,0 5 18-16,0 7-91 0,0 1-116 15,0 0-29-15,0 4-26 0,-7-4 26 16,2 1 15-16,1 4-19 0,-2-5-10 16,0 2-9-16,1-5 34 0,-2-3-19 0,3-4-50 15,4-4-25-15,0-3-16 0,0-1-17 16,0 0-24-16,0-1-25 0,0-8-76 16,7-5-44-16,5-2 50 0,1-4-1 15,0-1-41-15,2 0-37 0,1-2 58 16,-4 3 38-16,4 1 48 0,1 0 0 0,-3 6 16 15,0 1 26-15,-1 6 29 0,-3 2 23 16,-5 2-20-16,2 2 84 0,-3 0 113 16,1 9 15-16,-2 0-17 0,1 8-64 15,1-1-25-15,-3 3-21 0,-2 1-15 16,0 2 3-16,0-1 19 0,0-1-13 16,-4-2-16-16,-3-5-29 0,4-1-9 15,-2-4-28-15,1-2-28 0,1-6-94 16,1 3-109-16,2-3-73 0,0 0-84 0,0-6-166 15,0-5-234-15,0-7-391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21.487"/>
    </inkml:context>
    <inkml:brush xml:id="br0">
      <inkml:brushProperty name="width" value="0.06667" units="cm"/>
      <inkml:brushProperty name="height" value="0.06667" units="cm"/>
      <inkml:brushProperty name="fitToCurve" value="1"/>
    </inkml:brush>
  </inkml:definitions>
  <inkml:trace contextRef="#ctx0" brushRef="#br0">69 124 151 0,'0'0'1634'0,"0"0"-1105"0,0 0-461 15,0 0 10-15,0 0 41 0,0 0 46 0,0 0-59 16,0 0-77-16,0 0 12 0,0 0-8 15,0 0 2-15,124-1-16 0,-101-7-18 16,-2 5 31-16,-5-4-29 0,-4-1 13 16,-3-1-13-16,-5 2-3 0,-1-3-33 15,-3 0 21-15,0 0 12 0,-9 1 12 16,-2 0 5-16,-4 2-17 0,-1-2 0 16,-5 3-3-16,-3 0-19 0,4 3 22 15,-2 3 48-15,0 0 54 0,-2 0 10 0,3 11-70 16,2 2 63-16,-1 5 15 0,8 0 7 15,0 1-14-15,6-1-12 0,2 4-10 16,1-2-5-16,3-2-11 0,0 0-4 16,9 2-30-16,4-7-7 0,2 1-32 15,5-3-2-15,-1-2 2 0,2-2-2 0,-2-2-1 16,-3-4-2-16,1-1-68 0,-1 0-51 16,-4 0-70-16,-4-4-13 0,4-4-29 15,-4 2-60-15,-1-6-110 0,-3 3-271 16,1-2-373-16,-1-4 44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21.851"/>
    </inkml:context>
    <inkml:brush xml:id="br0">
      <inkml:brushProperty name="width" value="0.06667" units="cm"/>
      <inkml:brushProperty name="height" value="0.06667" units="cm"/>
      <inkml:brushProperty name="fitToCurve" value="1"/>
    </inkml:brush>
  </inkml:definitions>
  <inkml:trace contextRef="#ctx0" brushRef="#br0">46 0 49 0,'0'0'98'0,"0"0"1111"16,0 0-650-16,0 0-241 0,0 0-36 16,0 0-15-16,0 0 19 0,0 0-53 0,0 0-48 15,0 0-58-15,31 55-45 0,-21-42-47 16,1 0-4-16,1 2-12 0,-1-5-16 16,1 2 13-16,1-2-14 0,-2-2-2 15,-2-2 0-15,-5-1-2 0,0-2 0 16,-4 0-14-16,0-3 16 0,0 0 16 15,0 2 4-15,0 1-20 0,-8 3-16 16,-4 3 14-16,-4 2-17 0,-4 4 0 16,0 1 19-16,4 1 1 0,-5 1 2 15,6-4-3-15,-1 3-3 0,4-4 0 0,2-4 3 16,4-3-13-16,3-3-116 0,3-3-128 16,0 0-34-16,3-5-88 0,9-8-119 15,5-4-51-15,1-4-229 0,3-3-30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22.073"/>
    </inkml:context>
    <inkml:brush xml:id="br0">
      <inkml:brushProperty name="width" value="0.06667" units="cm"/>
      <inkml:brushProperty name="height" value="0.06667" units="cm"/>
      <inkml:brushProperty name="fitToCurve" value="1"/>
    </inkml:brush>
  </inkml:definitions>
  <inkml:trace contextRef="#ctx0" brushRef="#br0">81 0 111 0,'0'0'1065'15,"0"0"-288"-15,0 0-569 0,0 0 15 16,0 0 87-16,0 0-27 0,0 0-107 16,0 0-80-16,0 0 6 0,0 0-16 15,0 0 3-15,124 112 16 0,-107-99-23 16,1 0-22-16,-2-2 31 0,-3-1 104 15,-5-4-154-15,-2 0-38 0,-3-4 13 16,-3 2 9-16,0 1-3 0,-12 2 49 0,-6 2-15 16,-1 6-12-16,-6-4-26 0,-2 4 4 15,2-4-12-15,-3 0-10 0,5-1-80 16,-5-1-132-16,3-2-135 0,1-5-109 16,5-2-535-16,6 0-934 0</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26.284"/>
    </inkml:context>
    <inkml:brush xml:id="br0">
      <inkml:brushProperty name="width" value="0.06667" units="cm"/>
      <inkml:brushProperty name="height" value="0.06667" units="cm"/>
      <inkml:brushProperty name="fitToCurve" value="1"/>
    </inkml:brush>
  </inkml:definitions>
  <inkml:trace contextRef="#ctx0" brushRef="#br0">0 102 241 0,'0'0'770'15,"0"0"-435"-15,0 0-110 0,0 0 41 0,0 0-19 16,0 0-20-16,0 0-30 0,0 0-7 16,0 0-32-16,93-107-36 0,-86 107-19 15,2 0-26-15,-3 5 15 0,0 10 29 16,-3 9-16-16,-2 5-67 0,-1 5-25 15,0 7 12-15,-4 0-6 0,-5-3 0 16,-1 1-3-16,1-2-13 0,0-3 1 16,-1-1 24-16,1-5-26 0,3-2 49 15,2-8 9-15,1-5-29 0,1-5-31 16,2-7-12-16,0-1-23 0,0 0 13 16,6-1 22-16,6-12 25 0,3 0 16 15,2-6-35-15,3-4-6 0,-1-3-47 0,-2-4-51 16,3 4 0-16,-3 2-23 0,-1 1-12 15,1 2-2-15,-6 3 11 0,1 2 37 16,0-1 10-16,-3 3 22 0,-2 1 23 0,-1 3 0 16,-4 1 32-16,2 6 2 0,-4 1 11 15,0 2-12-15,0 0 25 0,0 0 25 16,0 11 20-16,3 6 57 0,-2 4-41 16,-1 9 21-16,3 1-44 0,-3 4-13 15,0-2 13-15,0-2-7 0,0-4-16 16,0-4 1-16,0-7-29 0,0-5-13 15,0-7-54-15,0-4-9 0,2 0-26 16,5-13-90-16,1-11-109 0,0-5-115 16,1-8-222-16,0-1-370 0,-3-3 235 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26.851"/>
    </inkml:context>
    <inkml:brush xml:id="br0">
      <inkml:brushProperty name="width" value="0.06667" units="cm"/>
      <inkml:brushProperty name="height" value="0.06667" units="cm"/>
      <inkml:brushProperty name="fitToCurve" value="1"/>
    </inkml:brush>
  </inkml:definitions>
  <inkml:trace contextRef="#ctx0" brushRef="#br0">200 44 710 0,'0'0'427'0,"0"0"-167"0,0 0-9 15,0 0 2-15,0 0 16 0,0 0-52 16,0 0-58-16,0 0-33 0,0 0-11 16,0 0-12-16,0 0-3 0,31-44 6 15,-31 51-1-15,5 6 93 0,-5 9-93 0,0 2-23 16,0 5-15-16,-5 4-39 0,-6 0 35 15,-6 6 3-15,1 1-15 0,-3 5-1 16,-6-2-18-16,1 1-20 0,1-3 1 16,-2 1-13-16,3-7-3 0,3-8-12 15,4-9 12-15,7-6-79 0,4-10-79 0,3-2-57 16,1-10-40-16,0-12-5 16,10-7 70-16,2-4-29 0,4-1-63 0,3 2 94 15,-1 2 87-15,1 8 70 0,0 4 34 16,2 2 16-16,2 8 85 0,1 3 67 15,1 5 10-15,3 0-13 0,0 7 6 16,0 12-29-16,0 0-4 0,-3 7 2 16,-5 2-12-16,0-4-13 0,-3 1-17 15,-3-1-25-15,-6-5-9 0,-3-6-14 16,-1-2-18-16,-4-8-32 0,0-3 1 16,0 0-1-16,0-2-152 0,-4-9-153 15,-5-7-147-15,-3-6-146 0,0-6-430 0,1-2-136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27.478"/>
    </inkml:context>
    <inkml:brush xml:id="br0">
      <inkml:brushProperty name="width" value="0.06667" units="cm"/>
      <inkml:brushProperty name="height" value="0.06667" units="cm"/>
      <inkml:brushProperty name="fitToCurve" value="1"/>
    </inkml:brush>
  </inkml:definitions>
  <inkml:trace contextRef="#ctx0" brushRef="#br0">0-2 1907 0,'0'0'155'0,"0"0"-77"0,0 0 168 0,0 0-29 16,0 0-21-16,130 0-38 0,-101 0-59 15,8 0-12-15,-1 0-27 0,-2 0 1 16,-2 0-3-16,-3 4 2 0,-6-4-59 16,-4 0 0-16,-7 1 0 0,-8-1-1 15,-4 4 0-15,0 2 10 0,0 3 6 16,-13 1 19-16,-2 7-20 0,-6 0 1 15,-2 1 0-15,2-2-16 0,-2 5 0 0,-3-3 2 16,3 2-2-16,2 3-2 16,2-5 2-16,3-2 13 0,7-3-13 0,6-4-32 15,3 0-54-15,0-1 45 0,10 0 41 16,5-1 2-16,4-2 11 0,5-1-13 16,-3-2 2-16,2 1 7 0,-2 1-9 15,-4-3-2-15,1 5-14 0,-3 2 15 0,-2-1 0 16,-4-2-1-16,-3 3 2 0,-2-1 19 15,-4 0 26-15,0 4 22 0,0 1-4 16,-7 1-9-16,-8 1-19 0,0 0-23 16,-2 1 20-16,-4 0 9 0,0 0-6 15,-2-1-13-15,-1 3 0 0,-4-4-22 16,3-1-11-16,-3-2 9 0,0-5-21 16,2-1-148-16,4-4-89 0,2 0-98 15,4-12-93-15,4-13-233 0,8-4-470 16,0-10 472-16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20.739"/>
    </inkml:context>
    <inkml:brush xml:id="br0">
      <inkml:brushProperty name="width" value="0.06667" units="cm"/>
      <inkml:brushProperty name="height" value="0.06667" units="cm"/>
      <inkml:brushProperty name="fitToCurve" value="1"/>
    </inkml:brush>
  </inkml:definitions>
  <inkml:trace contextRef="#ctx0" brushRef="#br0">11 0 868 0,'0'0'720'0,"0"0"-401"0,0 0 5 16,0 0-14-16,7 127-61 0,-7-92-73 15,0-2-41-15,0-1-20 0,0-3-22 16,-4-4-30-16,-4-4-21 0,7-3-24 16,-2-7-18-16,1-3-23 0,1-7-50 0,1-1-150 15,0 0-118-15,0-3-114 0,0-10-86 16,0-4-101-16,0-5-150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27.634"/>
    </inkml:context>
    <inkml:brush xml:id="br0">
      <inkml:brushProperty name="width" value="0.06667" units="cm"/>
      <inkml:brushProperty name="height" value="0.06667" units="cm"/>
      <inkml:brushProperty name="fitToCurve" value="1"/>
    </inkml:brush>
  </inkml:definitions>
  <inkml:trace contextRef="#ctx0" brushRef="#br0">172 0 150 0,'0'0'623'15,"0"0"876"-15,0 0-1256 0,0 0-27 16,0 0 79-16,0 140 6 0,-1-100-69 16,-4 2-49-16,-2 1-54 0,1 0-35 0,-4 2-56 15,-2-5-7-15,-4-1-15 0,0-5-16 16,-1-4-34-16,0-9-224 0,3-6-122 15,3-7-78-15,-3-8-300 0,1-3-669 16,0-11 692-16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27.776"/>
    </inkml:context>
    <inkml:brush xml:id="br0">
      <inkml:brushProperty name="width" value="0.06667" units="cm"/>
      <inkml:brushProperty name="height" value="0.06667" units="cm"/>
      <inkml:brushProperty name="fitToCurve" value="1"/>
    </inkml:brush>
  </inkml:definitions>
  <inkml:trace contextRef="#ctx0" brushRef="#br0">0 0 408 0,'0'0'1140'16,"0"0"-325"-16,0 0-441 0,0 0-21 15,125 62-37-15,-92-36 17 0,2 0-63 0,0-1-78 16,-2 1-58-16,4-4-75 0,-2-3-59 15,-1-5-10-15,3-4-42 0,1-4-107 16,-1-2-152-16,1 0-199 0,-7-4 220 16,-9 0-951-16,-5-4-565 0</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55.306"/>
    </inkml:context>
    <inkml:brush xml:id="br0">
      <inkml:brushProperty name="width" value="0.06667" units="cm"/>
      <inkml:brushProperty name="height" value="0.06667" units="cm"/>
      <inkml:brushProperty name="fitToCurve" value="1"/>
    </inkml:brush>
  </inkml:definitions>
  <inkml:trace contextRef="#ctx0" brushRef="#br0">325 27 117 0,'0'0'610'0,"0"0"-317"0,0 0-139 16,0 0 77-16,0 0 68 0,0 0-23 16,0 0-26-16,0 0-27 0,0 0-65 15,0 0-32-15,0 0-16 0,6-27 21 16,-6 27-22-16,0 3-45 0,-4 6-30 16,-8 5-34-16,-4 2-1 0,-3 9-21 15,-5 3 6-15,-4 1 13 0,0 3 3 0,-1-1 1 16,-2-2-1-16,3-1-1 0,0-5-1 15,3 0 2-15,4-5 0 0,5-1 11 16,4-6-11-16,5-4-1 0,4-5-21 16,3 2-52-16,4-1-51 0,11 1 125 15,9 0 19-15,6-1 26 0,4 1-26 16,6-1 1-16,0-1-17 0,-3 2 16 0,0 1-3 16,-5 1 7-16,-1 0 2 0,-6-1 26 15,2 0-25-15,-7 3-6 0,-2-5-18 16,-8 2 3-16,-1-4-5 0,-5 3-3 15,-4-4 3-15,0 0 32 0,0 0 16 16,0 0 3-16,-1 2-51 0,-11-2-13 16,0 2-130-16,-4-2-59 0,0 0-32 15,0 0-102-15,7-4-157 0,2-9-144 0,2-4-348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55.620"/>
    </inkml:context>
    <inkml:brush xml:id="br0">
      <inkml:brushProperty name="width" value="0.06667" units="cm"/>
      <inkml:brushProperty name="height" value="0.06667" units="cm"/>
      <inkml:brushProperty name="fitToCurve" value="1"/>
    </inkml:brush>
  </inkml:definitions>
  <inkml:trace contextRef="#ctx0" brushRef="#br0">268 0 1667 0,'0'0'270'0,"0"0"-147"15,0 0 85-15,0 0-5 0,0 0-64 0,0 0-71 16,-121 72-23-16,102-57 10 0,-4 2-52 16,6-4 26-16,-3-1-10 0,4-2 4 15,-1-1-23-15,6-1 1 0,-1-4 14 0,6 0 4 16,1-2-9-16,4 0-10 0,1-2-23 15,0 2-22-15,0 0 29 0,3-1 16 16,10 3 74-16,5 1 0 0,1 1-26 16,5-1-9-16,-2 1-20 0,-2 0-6 15,2 3-7-15,1-2 39 0,-3 0-4 16,1 0-21-16,-6 3-11 0,1-5-6 16,-3 3-3-16,-4-5 0 0,0 1 0 15,-3 0-25-15,-2-2-29 0,-1-2-145 16,-2 0-97-16,2 0-144 0,-3 0-184 15,0-1-402-15,0-4 486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56.206"/>
    </inkml:context>
    <inkml:brush xml:id="br0">
      <inkml:brushProperty name="width" value="0.06667" units="cm"/>
      <inkml:brushProperty name="height" value="0.06667" units="cm"/>
      <inkml:brushProperty name="fitToCurve" value="1"/>
    </inkml:brush>
  </inkml:definitions>
  <inkml:trace contextRef="#ctx0" brushRef="#br0">299 114 72 0,'0'0'652'15,"0"0"-362"-15,0 0-104 0,0 0 90 16,0 0 59-16,0 0-49 0,0 0-50 0,0 0-38 15,0 0-34-15,0 0-32 0,0 0-26 16,-8-111 29-16,-5 108-29 0,1 3-55 16,-2 0-10-16,-4 2-6 0,-1 13-3 15,-5 9-12-15,-1 6-18 0,-1 8 9 0,1 5 24 16,0 5 10-16,1 3-4 16,3 0 10-16,2 6 34 0,6-9-9 0,3 1-13 15,7-8 6-15,3-8-9 0,3-7-35 16,13-6-12-16,6-9 9 0,3-5 0 15,7-6 0-15,1-9 9 0,4-9-18 16,1-13-13-16,-1 1 2 0,-5-5-2 16,1 2 0-16,-7-1-25 0,-5 7 21 15,-3 2-36-15,-4 4 8 0,-5 3 7 16,-2 5-19-16,-2 6 16 0,-4 3 26 16,-1 4 2-16,0 0 25 0,0 0-15 15,-1 11-10-15,-6 6-38 0,-2 3 13 0,3 5 25 16,-2 1 12-16,1 1 29 0,0 1 9 15,2 2 13-15,1-5 3 0,-2 3-2 16,0-4 57-16,2-6-31 0,1-2-37 16,1-8-34-16,-1-3-19 0,3-5-44 0,0 0-15 15,0 0 16-15,5-5-20 16,4-8-43-16,5-7-118 0,0-6-69 0,0-5-163 16,2-3-229-16,-4 11-525 0,4-18 1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57.020"/>
    </inkml:context>
    <inkml:brush xml:id="br0">
      <inkml:brushProperty name="width" value="0.06667" units="cm"/>
      <inkml:brushProperty name="height" value="0.06667" units="cm"/>
      <inkml:brushProperty name="fitToCurve" value="1"/>
    </inkml:brush>
  </inkml:definitions>
  <inkml:trace contextRef="#ctx0" brushRef="#br0">0 103 23 0,'0'0'42'16,"0"0"1145"-16,0 0-907 0,0 0-144 16,0 0 147-16,0 0 28 0,0 0-78 15,0 0-39-15,0 0-43 0,0 0-10 16,106 57-16-16,-79-57-22 0,1-3-23 16,-3-8-26-16,1 0-26 0,-5-2-24 15,1 0 30-15,-4-2-21 0,-5 2-10 0,-1-1 0 16,-5 3 12-16,-2 2-15 0,-1 4 26 15,-4-2 25-15,0 6-7 0,0-3-44 16,0-2-13-16,-7 5 1 0,2-1-23 16,4-2 35-16,-4 2-1 0,2 2-14 15,-1-3-14-15,1 3 17 0,-1-2-4 16,-1 2-10-16,2-2 4 0,-1 2 6 0,-1-2 13 16,1 2 1-16,-2-1 0 0,-3 1-27 15,3-2 7-15,-5 2 21 0,3-3-24 16,-4 3 24-16,4 0-30 0,-7 0 15 15,2 0 13-15,1 3-26 0,-4 4 7 16,1 6 0-16,0 3 22 0,0 4 0 16,-1 3 0-16,4 2 1 0,4 3 0 0,0-3 31 15,5 3 6-15,-1-6 29 0,4 2 19 16,0-6-3-16,0 1-29 0,7-4 9 16,2-3 26-16,-2-1-20 0,5-4-50 15,2-3-19-15,-1-4 22 0,2 0-3 16,4-4-2-16,3-10-17 0,4-5-16 15,2-7-44-15,2-4-183 0,5-3-82 16,-4-2-76-16,4-4-252 0,-11 13-490 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4.893"/>
    </inkml:context>
    <inkml:brush xml:id="br0">
      <inkml:brushProperty name="width" value="0.06667" units="cm"/>
      <inkml:brushProperty name="height" value="0.06667" units="cm"/>
      <inkml:brushProperty name="fitToCurve" value="1"/>
    </inkml:brush>
  </inkml:definitions>
  <inkml:trace contextRef="#ctx0" brushRef="#br0">82 0 55 0,'0'0'163'0,"0"0"509"0,0 0-421 16,0 0-98-16,0 0 10 0,0 0 3 15,0 0 6-15,0 0-6 0,0 0-37 16,0 0-28-16,2 89-14 0,-7-59 1 16,1 3 44-16,-3-2-44 0,-2 2-17 15,1-1 19-15,1-2-7 0,-2 1-5 16,0-4-17-16,0-3-29 0,4-6 19 15,-3 0-3-15,4-7-13 0,4 1-19 0,0-9 0 16,0-3-14-16,0 0-2 0,0-6 0 16,4-6-3-16,6-11-10 0,4-3 10 15,2-3-13-15,-1-2 0 0,1 0-6 16,0 1-4-16,-1 5 4 0,0 1 9 16,-1 2-13-16,3 4 13 0,-3 3 1 15,0 0 10-15,-4 7-10 0,0 5-11 0,-2 2-3 16,0 1 1-16,-2 0 25 0,0 9 3 15,-1 2 23-15,-1 2 25 0,3 3-6 16,-7 1-13-16,3 1 3 0,-3 0 16 16,0 4 1-16,0-1 2 0,0-1 7 15,-3 0 9-15,-4 1-4 0,3-4-24 16,-5 2-17-16,4-3-6 0,2-1-1 16,-1-4-18-16,4-4-2 0,0-3-33 15,0-4-25-15,0 0-4 0,7-2 44 0,10-9 20 16,-1-5 0-16,7-7-104 0,4-4-94 15,-1-2-34-15,2-1-12 0,0 3-154 16,0 1-151-16,-4 2-154 0,-5 8 2 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5.380"/>
    </inkml:context>
    <inkml:brush xml:id="br0">
      <inkml:brushProperty name="width" value="0.06667" units="cm"/>
      <inkml:brushProperty name="height" value="0.06667" units="cm"/>
      <inkml:brushProperty name="fitToCurve" value="1"/>
    </inkml:brush>
  </inkml:definitions>
  <inkml:trace contextRef="#ctx0" brushRef="#br0">54 171 82 0,'0'0'1080'0,"0"0"-755"0,0 0-143 16,0 0 43-16,0 0-11 0,0 0-65 0,0 0-97 15,0 0 29-15,0 0 28 16,0 0 4-16,66 4-54 0,-47-4-2 0,3 0 14 15,2 0-32-15,-1-2 35 0,5-6-29 16,-4 0 6-16,0-3-51 0,-4-1 1 0,-4-1 24 16,1 0-22-16,-10 1 0 0,0-1 23 15,-5 2 16-15,-2 0-4 0,0-2-9 16,-6 2-10-16,-7-4-3 0,-5 8-16 16,-1 0-13-16,-5 1 13 0,4 4 2 15,-7 2 11-15,3 0-13 0,-2 2-3 16,2 7-4-16,-1 6 7 0,2 2 3 15,-1 3 103-15,2 4-8 0,3 1-53 16,3 1-7-16,5 1 10 0,3 1 15 16,6-3 7-16,2 0-13 0,0-6-1 0,2 2 10 15,6-4-18-15,6-7-11 0,-1 0-2 16,3-3 5-16,5-4-24 0,-1 2 6 16,4-5-18-16,0 0 24 0,4-8-12 15,-3-5-7-15,0 0-9 0,-2-5-12 16,-4-3-4-16,1 3-76 0,-3-2-181 15,-2-3-108-15,-3 6-138 0,-8-3-447 0,1 5-391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6.186"/>
    </inkml:context>
    <inkml:brush xml:id="br0">
      <inkml:brushProperty name="width" value="0.06667" units="cm"/>
      <inkml:brushProperty name="height" value="0.06667" units="cm"/>
      <inkml:brushProperty name="fitToCurve" value="1"/>
    </inkml:brush>
  </inkml:definitions>
  <inkml:trace contextRef="#ctx0" brushRef="#br0">188-1 114 0,'0'0'1252'0,"0"0"-826"0,0 0-212 16,0 0-16-16,0 0-1 0,0 0-16 15,0 0-45-15,0 0-43 0,0 0-6 16,0 0-84-16,0 0 45 0,-90 0 10 16,72 12 3-16,5 0-42 0,-3 1 7 15,4 0 22-15,2-2 16 0,1 0-16 16,5-2-32-16,-1 3-4 0,5-4 4 15,0 1-16-15,0 0-15 0,5 4 15 16,6-5-19-16,1 1 19 0,4 0 3 16,1-5 10-16,2 1 6 0,-2-1-19 15,1-2-1-15,-3 1-15 0,0-1 7 0,-4 0-4 16,-2 0 10-16,-1 0 1 0,-5 0 2 16,-2 2-2-16,-1-2 2 0,0 1 25 15,0 5 10-15,-9 2 13 0,-3 6-7 16,-1-2-28-16,-5 0 16 0,1 1 5 0,-2-1-30 15,-1-2 15-15,3-2-16 0,-2 2-6 16,4-3 15-16,2-4-14 0,4 0 2 16,3-4-3-16,4-1-111 0,2 0-148 15,5-13-104-15,10-7-34 0,5-6-141 16,4-3-256-16,-2 7-223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6.388"/>
    </inkml:context>
    <inkml:brush xml:id="br0">
      <inkml:brushProperty name="width" value="0.06667" units="cm"/>
      <inkml:brushProperty name="height" value="0.06667" units="cm"/>
      <inkml:brushProperty name="fitToCurve" value="1"/>
    </inkml:brush>
  </inkml:definitions>
  <inkml:trace contextRef="#ctx0" brushRef="#br0">174 0 39 0,'0'0'1358'0,"0"0"-769"16,0 0-359-16,0 0 42 0,0 0 18 0,0 0-40 15,-75 130-74-15,58-104-48 0,1-1-23 16,0-1-13-16,1 0 16 0,2-2-7 16,6-3-19-16,-2-5-57 0,1-2-25 15,7-7-44-15,-2-4-28 0,3-1-17 0,0 0-25 16,0 0-67-16,4 0-17 0,8-10-46 15,0-5-75-15,0-4-159 0,0-5-120 16,-1 1 5-16,-2 3-69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21.210"/>
    </inkml:context>
    <inkml:brush xml:id="br0">
      <inkml:brushProperty name="width" value="0.06667" units="cm"/>
      <inkml:brushProperty name="height" value="0.06667" units="cm"/>
      <inkml:brushProperty name="fitToCurve" value="1"/>
    </inkml:brush>
  </inkml:definitions>
  <inkml:trace contextRef="#ctx0" brushRef="#br0">104 0 127 0,'0'0'1095'15,"0"0"-450"-15,0 0-441 0,0 0 39 16,0 0 25-16,0 0-49 0,-16 113-48 0,13-93-65 15,3-1-68-15,0-1-38 0,0-3-11 16,0-4 8-16,5 0-15 0,6-6 18 16,0 3 2-16,3-4 1 0,1-3-3 15,3-1-16-15,0 0 16 0,2 0 1 16,1-5-1-16,-2 3-2 0,2 0 0 0,-2 2-1 16,-2 0 1-16,-2 0-14 0,-3 2 13 15,-3 4-1-15,-6 0 1 0,-3 0 3 16,0 3 7-16,0 1 31 0,-11 1-36 15,-2 1 13-15,-3 4-15 0,-6-4-19 16,0 4 18-16,-6 2-15 0,4-2 16 16,-4 2-1-16,0-2 1 0,0 3-11 15,3-3 11-15,-1 2 19 0,5-3-19 16,0-4 0-16,11-2 2 0,1-1-2 0,8-3-25 16,1-2-33-16,4 2 58 0,12-5 45 15,8 0 51-15,8 0-26 0,5-2-18 16,4-4-52-16,2 1-3 0,-6-3 3 15,3 6 1-15,-9-5-1 0,1 5-3 16,-1-1-20-16,-6-1 21 0,-7 2-15 0,-3 1 4 16,-7 1-26-16,-3 0-66 0,-5-2-17 15,0-2 6-15,0-4-48 0,-10 2-124 16,-5-1-6-16,-1-5-51 0,-4 1-9 16,4 0-4-16,-4-2-102 0,-1-4 39 15</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6.566"/>
    </inkml:context>
    <inkml:brush xml:id="br0">
      <inkml:brushProperty name="width" value="0.06667" units="cm"/>
      <inkml:brushProperty name="height" value="0.06667" units="cm"/>
      <inkml:brushProperty name="fitToCurve" value="1"/>
    </inkml:brush>
  </inkml:definitions>
  <inkml:trace contextRef="#ctx0" brushRef="#br0">-1 0 134 0,'0'0'98'0,"0"0"1323"0,0 0-992 16,0 0-66-16,0 0 17 0,0 0-107 15,0 0-72-15,0 0-67 0,0 0-48 0,0 0 15 16,0 30-28-16,9-18-73 0,1-5 12 16,3 2-11-16,2-7-2 0,3 4-23 15,1-4-33-15,0-2-133 0,2 0-187 16,-1 0-92-16,-2 0-263 0,-5 0-537 16,-188-68 682-16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7.198"/>
    </inkml:context>
    <inkml:brush xml:id="br0">
      <inkml:brushProperty name="width" value="0.06667" units="cm"/>
      <inkml:brushProperty name="height" value="0.06667" units="cm"/>
      <inkml:brushProperty name="fitToCurve" value="1"/>
    </inkml:brush>
  </inkml:definitions>
  <inkml:trace contextRef="#ctx0" brushRef="#br0">197 0 170 0,'0'0'824'0,"0"0"-146"16,0 0-380-16,0 0 7 0,0 0 35 15,0 0-141-15,0 0-44 0,0 0-82 16,0 0-25-16,0 0-16 0,-90 9 13 15,72 9-13-15,4 0-6 0,-1 3 9 16,2-1 16-16,2 0-7 0,4-4-5 0,2 1 21 16,2 0-3-16,3-6-57 0,0 0-17 15,6-2-2-15,5-1 18 0,8-3-1 16,1-5 4-16,1 0 9 0,1 0-1 16,-1 0-10-16,-5 0-16 0,-1 0-15 15,-6 0 27-15,-3 0 4 0,-4 0-28 0,0 0 28 16,-2 0 37-16,0 0 20 0,-4 0 0 15,-7 7-28-15,-6 4-29 0,-1 3 0 16,-6-3-8-16,4 3 8 0,-2-4 16 16,2 0-14-16,1-3-4 0,6-2-31 15,0-1 11-15,4-2-86 0,7-2-92 16,2 0-76-16,0-7-174 0,14-6-172 16,-3 1-169-16,25-19-289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7.789"/>
    </inkml:context>
    <inkml:brush xml:id="br0">
      <inkml:brushProperty name="width" value="0.06667" units="cm"/>
      <inkml:brushProperty name="height" value="0.06667" units="cm"/>
      <inkml:brushProperty name="fitToCurve" value="1"/>
    </inkml:brush>
  </inkml:definitions>
  <inkml:trace contextRef="#ctx0" brushRef="#br0">239 40 3 0,'0'0'95'15,"0"0"189"-15,0 0 81 0,0 0-209 16,0 0 4-16,0 0 65 0,0 0 74 16,0 0 16-16,0 0-42 0,0 0-17 15,0 0-18-15,-8-40-19 0,0 62-55 16,-4 5-58-16,-4 10 21 0,-1 6 1 16,-2-2 30-16,3 3-59 0,-5-1-55 15,2 4 16-15,0-3-23 0,0-1-5 0,0-2-30 16,3-9 11-16,1-4-13 0,6-9-16 15,5-7-53-15,1-7-80 0,3-5-76 16,0 0-85-16,7-17-30 0,9-9-60 0,0-9-155 16,3-4-76-16,-2-1-83 0,-1-1 265 15</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7.978"/>
    </inkml:context>
    <inkml:brush xml:id="br0">
      <inkml:brushProperty name="width" value="0.06667" units="cm"/>
      <inkml:brushProperty name="height" value="0.06667" units="cm"/>
      <inkml:brushProperty name="fitToCurve" value="1"/>
    </inkml:brush>
  </inkml:definitions>
  <inkml:trace contextRef="#ctx0" brushRef="#br0">0 0 32 0,'0'0'362'15,"0"0"39"-15,0 0-128 0,0 0 20 16,0 0 81-16,0 0 3 0,0 0 8 15,0 0-85-15,0 0-65 0,0 0-37 16,74 66-61-16,-61-43-10 0,1 0-25 16,0 3-36-16,1-3-3 0,3 0-22 15,-4 0-40-15,1 1 32 0,1-1-33 16,-1-2 0-16,-5 1-3 0,1-1-95 0,-2 3-54 16,-5-5-58-16,-4 1-13 0,0-6-85 15,0 1-76-15,0-6-50 0,0-5-90 16,0-4-59-16,0 0-101 0</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8.213"/>
    </inkml:context>
    <inkml:brush xml:id="br0">
      <inkml:brushProperty name="width" value="0.06667" units="cm"/>
      <inkml:brushProperty name="height" value="0.06667" units="cm"/>
      <inkml:brushProperty name="fitToCurve" value="1"/>
    </inkml:brush>
  </inkml:definitions>
  <inkml:trace contextRef="#ctx0" brushRef="#br0">238 0 440 0,'0'0'300'15,"0"0"1052"-15,0 0-1116 0,0 0 13 16,0 0 60-16,0 0-62 0,0 0-49 15,0 0-90-15,0 0-47 0,0 0-8 16,-41 77 33-16,26-50-4 0,-2 3 54 0,-3 1-73 16,0 3-45-16,-4 1-15 0,-1 2-3 15,2-2 0-15,2-6-25 0,5-3-6 16,4-7-95-16,8-5-108 0,4-5-72 16,0-5-56-16,10-4-122 0,9-4-86 15,9-14-179-15,-6 2-275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8.676"/>
    </inkml:context>
    <inkml:brush xml:id="br0">
      <inkml:brushProperty name="width" value="0.06667" units="cm"/>
      <inkml:brushProperty name="height" value="0.06667" units="cm"/>
      <inkml:brushProperty name="fitToCurve" value="1"/>
    </inkml:brush>
  </inkml:definitions>
  <inkml:trace contextRef="#ctx0" brushRef="#br0">156 0 72 0,'0'0'98'0,"0"0"508"0,0 0-81 0,0 0-236 16,0 0 49-16,0 0-33 0,0 0-117 15,0 0-49-15,0 0-4 0,0 0-58 16,0 0-22-16,-91 38 13 0,75-16-4 15,2 0 35-15,1 2 20 0,3-2-23 16,2-4-20-16,4-1-3 0,4-2-31 16,0-4-42-16,4-2 0 0,5-4 0 0,6 1 15 15,6-6-8-15,-2 0 18 0,1 0-25 16,4-2 0-16,-3-9 0 0,-1-2-1 16,-1-2 1-16,-2 2-19 0,-1-1 19 15,-4 1 0-15,-4 0 3 0,-5 2 13 16,2-2-3-16,-5 0-13 0,0 0-6 15,-6 1-45-15,-4 1 13 0,-2-1-10 16,0 7-25-16,-1-2-36 0,-2 3-6 16,2 2-61-16,1 2-63 0,2 0-48 15,5 0-99-15,5 0-231 0,0 0-165 0,8 0 186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8.971"/>
    </inkml:context>
    <inkml:brush xml:id="br0">
      <inkml:brushProperty name="width" value="0.06667" units="cm"/>
      <inkml:brushProperty name="height" value="0.06667" units="cm"/>
      <inkml:brushProperty name="fitToCurve" value="1"/>
    </inkml:brush>
  </inkml:definitions>
  <inkml:trace contextRef="#ctx0" brushRef="#br0">74 25 54 0,'0'0'49'0,"0"0"59"0,0 0 456 15,0 0-212-15,0 0-147 0,0 0 59 16,0 0 35-16,0 0-27 0,0 0-16 15,0 0-36-15,12-26-21 0,-12 26-19 16,0 6-36-16,0 6-19 0,-4 3-27 0,-4 3-28 16,1 2-16-16,-5-1 0 15,3 1-9-15,2-3-17 0,-6 1-28 0,5-5-1 16,1 0-18-16,-1-2-6 0,4-6-74 16,4-2-130-16,0-3-117 0,0 0-108 15,3-8-97-15,6-5-210 0,-6 0-349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9.146"/>
    </inkml:context>
    <inkml:brush xml:id="br0">
      <inkml:brushProperty name="width" value="0.06667" units="cm"/>
      <inkml:brushProperty name="height" value="0.06667" units="cm"/>
      <inkml:brushProperty name="fitToCurve" value="1"/>
    </inkml:brush>
  </inkml:definitions>
  <inkml:trace contextRef="#ctx0" brushRef="#br0">0 0 166 0,'0'0'92'0,"0"0"1576"0,0 0-1344 16,0 0-155-16,0 0 76 0,0 0-23 15,0 0-71-15,0 0-74 0,0 0-52 16,0 0-25-16,0 0-9 0,41 56-10 15,-25-50 19-15,3 0-32 0,-2 0-97 16,-1-2-189-16,-1 1-190 0,-5 0-230 0,-1 1-460 16,-152-100 1010-16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09.517"/>
    </inkml:context>
    <inkml:brush xml:id="br0">
      <inkml:brushProperty name="width" value="0.06667" units="cm"/>
      <inkml:brushProperty name="height" value="0.06667" units="cm"/>
      <inkml:brushProperty name="fitToCurve" value="1"/>
    </inkml:brush>
  </inkml:definitions>
  <inkml:trace contextRef="#ctx0" brushRef="#br0">41 0 95 0,'0'0'55'0,"0"0"43"16,0 0 437-16,0 0-210 0,0 0-103 16,0 0 68-16,0 0 9 0,0 0-21 15,0 0 10-15,0 0-46 0,0 0-49 16,34 0-35-16,-34 9-31 0,-1 7-18 0,-7 5-14 15,0 2-31-15,0 1 12 0,-4 0-44 16,4-4 12-16,0 2 13 0,1-5-6 16,1-2-26-16,2-2-23 0,1-5 26 0,1-6-28 15,2 1-19-15,0-3-3 0,0 0 7 16,0 0-4-16,2-13 19 0,5 2 6 16,2-7 26-16,1-3-32 0,0-1-3 15,2 5 3-15,-1-4 3 0,-1 4-3 16,3 2-22-16,0 2-4 0,2 1-15 15,3 0-13-15,1 7-22 0,5 0-194 16,2 3-237-16,-5-2-479 0,14 2-504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0.027"/>
    </inkml:context>
    <inkml:brush xml:id="br0">
      <inkml:brushProperty name="width" value="0.06667" units="cm"/>
      <inkml:brushProperty name="height" value="0.06667" units="cm"/>
      <inkml:brushProperty name="fitToCurve" value="1"/>
    </inkml:brush>
  </inkml:definitions>
  <inkml:trace contextRef="#ctx0" brushRef="#br0">103 0 143 0,'0'0'105'0,"0"0"329"16,0 0 152-16,0 0-257 0,0 0-1 15,0 0 3-15,0 0-89 0,0 0-93 16,0 0-81-16,0 0 47 0,46 60-21 15,-33-51-21-15,0 3-31 0,2-3 6 16,1-1-22-16,-2-2 9 0,0 0-35 0,0 0-12 16,-3-3 9-16,-3 0 1 0,-4-3-11 15,-1 1 13-15,-3 1 35 0,0 0 16 16,-3 1-3-16,-9 4-22 0,-4 1-25 0,-5 3 15 16,-2 4 3-16,-4-1-19 0,1 1-13 15,-2 1 13-15,0 1 0 0,3-1-12 16,1-2 9-16,5-4 3 0,6-2-51 15,4-7-89-15,8 1-127 0,1-2-113 16,0-2-113-16,11-7-40 0,7-9 25 16,-3 3-167-16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21.529"/>
    </inkml:context>
    <inkml:brush xml:id="br0">
      <inkml:brushProperty name="width" value="0.06667" units="cm"/>
      <inkml:brushProperty name="height" value="0.06667" units="cm"/>
      <inkml:brushProperty name="fitToCurve" value="1"/>
    </inkml:brush>
  </inkml:definitions>
  <inkml:trace contextRef="#ctx0" brushRef="#br0">183 0 1056 0,'0'0'476'0,"0"0"-184"0,0 0 4 15,0 0-44-15,0 0 116 0,0 0-197 16,0 0-17-16,17 112-55 0,-14-75 0 16,-2 0 0-16,-1 6-20 0,0 1-2 15,0 7-5-15,0-2-43 0,-1 0-4 16,-7-1-25-16,1-4-18 0,-2-1 16 0,-3-4-23 15,5-11-45-15,-2-1-76 16,-3-3-36-16,2-7-23 0,-3-3-13 0,-1-6-56 16,3-6 41-16,-1-2 77 0,-3 0 75 15,2-9 35-15,-2-5 46 0,5 5 61 16,-2-3 76-16,5 3 186 0,-1 1-23 16,4 3-8-16,-1 3-43 0,4 2 40 0,1 0-34 15,0 0-75-15,0 0-93 0,6 3-58 16,7 9 39-16,6-1-6 0,9-2-40 15,5-4-6-15,8-3-6 0,2-2-10 16,4-2-62-16,3-11-242 0,0 1-229 16,-1-9-277-16,-10 3-1047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0.260"/>
    </inkml:context>
    <inkml:brush xml:id="br0">
      <inkml:brushProperty name="width" value="0.06667" units="cm"/>
      <inkml:brushProperty name="height" value="0.06667" units="cm"/>
      <inkml:brushProperty name="fitToCurve" value="1"/>
    </inkml:brush>
  </inkml:definitions>
  <inkml:trace contextRef="#ctx0" brushRef="#br0">199 0 130 0,'0'0'1442'0,"0"0"-1039"16,0 0-134-16,0 0 96 0,0 0-78 15,0 0-92-15,0 0-16 0,0 0-16 16,0 0-93-16,0 0-7 0,0 0 0 16,104 108-2-16,-87-97-33 0,-1-4-6 15,-6-2-20-15,-4-2 9 0,-2-1-10 16,-4-1-1-16,0 2 50 0,-1 2 29 0,-12 0 35 16,-9 8-112-16,-6 3 33 0,-8 1-34 15,-5 5 6-15,-3 0-7 0,-1 2-19 16,4-2 18-16,7-2-27 0,6-3-48 15,12-5-169-15,10-4-130 0,6-2-244 16,0-5-618-16,18-7-205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3.408"/>
    </inkml:context>
    <inkml:brush xml:id="br0">
      <inkml:brushProperty name="width" value="0.06667" units="cm"/>
      <inkml:brushProperty name="height" value="0.06667" units="cm"/>
      <inkml:brushProperty name="fitToCurve" value="1"/>
    </inkml:brush>
  </inkml:definitions>
  <inkml:trace contextRef="#ctx0" brushRef="#br0">0 21 29 0,'0'0'88'16,"0"0"1266"-16,0 0-1003 0,0 0-88 15,0 0 119-15,0 0-72 0,0 0-79 16,115-21-23-16,-95 21-26 0,3 0-61 16,1 0-42-16,1 0-29 0,0 0-15 15,0 0-24-15,-2 0-11 0,0 0-3 16,-6 0-38-16,-2 0-29 0,-5 0-114 15,-4 0-62-15,-1 0-59 0,-5 0-98 16,0 2-60-16,-5 4 67 0,-7 0-21 16,-4 1-98-16,-7 2 150 0,-1 0 84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3.589"/>
    </inkml:context>
    <inkml:brush xml:id="br0">
      <inkml:brushProperty name="width" value="0.06667" units="cm"/>
      <inkml:brushProperty name="height" value="0.06667" units="cm"/>
      <inkml:brushProperty name="fitToCurve" value="1"/>
    </inkml:brush>
  </inkml:definitions>
  <inkml:trace contextRef="#ctx0" brushRef="#br0">106 0 288 0,'0'0'434'0,"0"0"-37"0,0 0-65 0,0 0-23 16,0 0 0-16,0 0-21 0,0 0-39 0,0 0 44 15,0 0-59-15,-17 106-61 0,14-69-27 16,-5 2-29-16,0 3-22 0,-1-2-28 16,-1 3-1-16,1-3-38 0,-1-3-28 15,0 0 0-15,2-9-28 0,-1-2 12 16,5-5-94-16,2-9-87 0,2-6-64 16,0-6-82-16,0-2-186 0,6-18-104 15,3-11-83-15,-1 3-269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3.915"/>
    </inkml:context>
    <inkml:brush xml:id="br0">
      <inkml:brushProperty name="width" value="0.06667" units="cm"/>
      <inkml:brushProperty name="height" value="0.06667" units="cm"/>
      <inkml:brushProperty name="fitToCurve" value="1"/>
    </inkml:brush>
  </inkml:definitions>
  <inkml:trace contextRef="#ctx0" brushRef="#br0">0 0 121 0,'0'0'104'0,"0"0"1451"15,0 0-1117-15,0 0-208 0,0 0-30 16,0 0-4-16,0 0-19 0,0 0-62 16,0 0 0-16,0 0-19 0,0 0-45 0,72 23-13 15,-56-22-25-15,3 3-1 0,0-4 9 16,0 4-20-16,-1-1-2 0,-5-1-14 15,-2-2-1-15,-5 4 3 0,-2-1 11 16,-4 3-1-16,3 3 3 0,-3 2 49 16,0 5 1-16,0 3-37 0,0 5 12 15,-7 0 10-15,2 3 13 0,-2 2 2 16,-1 3 13-16,4-1 54 0,-5 4-26 16,3-4-35-16,-3 2 2 0,5-3-21 15,-5-3-15-15,6-6-22 0,-1-1-3 0,-1-8-10 16,2-5-5-16,2-1-20 0,1-2-35 15,0-4-37-15,-3 0-60 0,3 0-48 16,-4-4 1-16,-1-9-32 0,1-5-166 16,-7-5-128-16,3 0-146 0,-4-5-57 15,-1 1 136-15</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4.573"/>
    </inkml:context>
    <inkml:brush xml:id="br0">
      <inkml:brushProperty name="width" value="0.06667" units="cm"/>
      <inkml:brushProperty name="height" value="0.06667" units="cm"/>
      <inkml:brushProperty name="fitToCurve" value="1"/>
    </inkml:brush>
  </inkml:definitions>
  <inkml:trace contextRef="#ctx0" brushRef="#br0">0 138 39 0,'0'0'1293'16,"0"0"-743"-16,0 0-268 0,0 0-81 15,0 0-4-15,0 0-39 0,0 0-65 16,0 0 1-16,0 0-43 0,0 0-13 0,0 0-17 16,92 0-21-16,-76 0-4 0,-1 0-15 15,-2 0 2-15,-1 3 15 0,-5 1-9 16,-2 3-27-16,-5 1 38 0,0 4 70 16,0 5-9-16,-9 1-25 0,-6 4-8 15,2 0-2-15,-2-2-7 0,0 5-19 16,1-4 42-16,2 1 18 0,-3 0 10 15,5-4 29-15,1-2 57 0,3-5-20 16,2-6-51-16,4-2-85 0,0-3-22 16,0 0-38-16,10-3 25 0,5-12 35 0,8-5 22 15,4-4-22-15,2-6-136 16,-1 1-51-16,0 0 34 0,0 0 54 0,0 1-13 16,-1 1-65-16,-1-1 42 0,-1-1-1 0,-1 3-19 15,-1 0 39-15,-3 5 25 16,-3 2 82-16,-2 6 8 0,-6 4 2 0,0 3 27 15,-5 3 91-15,-1 3 50 0,0 0 2 16,-3 0 2-16,4 5 49 0,-1 8-34 16,-1 0-70-16,2 6-38 0,1-4-23 15,-1 5-23-15,2-5-11 0,3 2-23 16,0-1-13-16,5-1 0 0,4 2 10 16,0-2-22-16,-2-1 15 0,2-1 9 15,-4 0 1-15,0 0-16 0,-3-1 16 16,-3 0 13-16,-4 0 9 0,-4-1-20 15,0 2 49-15,-6 2-3 0,-7-1-23 0,-5 3 0 16,-1 0 19-16,-1-1-12 0,-4 1-29 16,-1-4-1-16,1-1 36 0,1-2-38 15,-2 3 18-15,1-8-18 0,1-1-22 16,2-4-7-16,2 0-157 0,6-4-68 0,5-9-56 16,4-5-60-16,4-4-76 0,0-2-2 15,0 2-7-15,9-2 90 0,2 2 104 16,1 3 180-16,3 5 81 0,-2 4 169 15,-1 5 173-15,1 4 75 0,2 1-4 16,-3 0-14-16,1 9-54 0,-6 0-43 16,5 3-42-16,-1-1-104 0,-1 3-96 15,2-4-28-15,-1-1-32 0,3 1-36 16,5-7-98-16,0-3-166 0,3 0-231 16,-4-3-567-16,5-19-298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4.793"/>
    </inkml:context>
    <inkml:brush xml:id="br0">
      <inkml:brushProperty name="width" value="0.06667" units="cm"/>
      <inkml:brushProperty name="height" value="0.06667" units="cm"/>
      <inkml:brushProperty name="fitToCurve" value="1"/>
    </inkml:brush>
  </inkml:definitions>
  <inkml:trace contextRef="#ctx0" brushRef="#br0">0 0 1782 0,'0'0'1166'0,"0"0"-1044"0,0 0-58 16,0 0 22-16,0 0-34 0,0 0-40 15,0 0 14-15,0 0-26 0,0 0-23 16,0 0-229-16,0 0-28 0,77 51-49 16,-73-36-134-16,-1-2-171 0,-3 3-86 15,0-4 133-15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5.064"/>
    </inkml:context>
    <inkml:brush xml:id="br0">
      <inkml:brushProperty name="width" value="0.06667" units="cm"/>
      <inkml:brushProperty name="height" value="0.06667" units="cm"/>
      <inkml:brushProperty name="fitToCurve" value="1"/>
    </inkml:brush>
  </inkml:definitions>
  <inkml:trace contextRef="#ctx0" brushRef="#br0">24 0 3 0,'0'0'989'0,"0"0"-289"0,0 0-388 15,0 0-85-15,0 0-46 0,0 0-64 16,0 0-56-16,0 0-3 0,0 0-16 16,0 0-20-16,0 0-22 0,6 61 0 0,0-51-2 15,-2 0 1-15,1 1-12 16,-1 0 4-16,-1 1 5 0,-3 2-12 0,0-2 16 16,0 3 0-16,0 0 1 0,-4-1 3 15,-4 1 18-15,3 0-3 0,-3-1 14 16,1 1 8-16,-1-2 14 0,4-2 32 15,0-1 0-15,-1-3-4 0,5-6-41 16,0-1-42-16,0 0-30 0,0 0-31 16,5-3-32-16,6-10 91 0,4-4-63 15,3-7-128-15,-2-1-149 0,5-4-34 0,-7-3-147 16,3 1-70-16,-4 7-160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5.237"/>
    </inkml:context>
    <inkml:brush xml:id="br0">
      <inkml:brushProperty name="width" value="0.06667" units="cm"/>
      <inkml:brushProperty name="height" value="0.06667" units="cm"/>
      <inkml:brushProperty name="fitToCurve" value="1"/>
    </inkml:brush>
  </inkml:definitions>
  <inkml:trace contextRef="#ctx0" brushRef="#br0">0 0 492 0,'0'0'1482'0,"0"0"-1194"0,0 0-162 16,0 0 20-16,0 0 47 0,0 0-16 15,0 0-45-15,0 0-71 0,0 0-58 16,0 0 42-16,84 42-45 0,-67-35-13 16,-1 2-3-16,-3-1-109 0,-3-2-126 15,2 4-143-15,-7-2 103 0,-5-1-307 16,0 1-233-16,-8-3 212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5.434"/>
    </inkml:context>
    <inkml:brush xml:id="br0">
      <inkml:brushProperty name="width" value="0.06667" units="cm"/>
      <inkml:brushProperty name="height" value="0.06667" units="cm"/>
      <inkml:brushProperty name="fitToCurve" value="1"/>
    </inkml:brush>
  </inkml:definitions>
  <inkml:trace contextRef="#ctx0" brushRef="#br0">0 0 55 0,'0'0'92'0,"0"0"1099"16,0 0-483-16,0 0-306 0,0 0-31 16,0 0-70-16,0 0-96 0,0 0-91 15,0 0 7-15,0 0-14 0,0 0-40 16,47 19-23-16,-25-12-41 0,0-4 19 0,2 1-19 15,-1-1-3-15,1-1-28 0,-2-1-4 16,-1-1 30-16,-2 3-146 0,-6-3-106 16,0 1-21-16,-2-1-43 0,-7 1-128 15,-1 3-122-15,-3 1-69 0,0 0 34 16,-4 0 153-16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5.741"/>
    </inkml:context>
    <inkml:brush xml:id="br0">
      <inkml:brushProperty name="width" value="0.06667" units="cm"/>
      <inkml:brushProperty name="height" value="0.06667" units="cm"/>
      <inkml:brushProperty name="fitToCurve" value="1"/>
    </inkml:brush>
  </inkml:definitions>
  <inkml:trace contextRef="#ctx0" brushRef="#br0">0 0 570 0,'0'0'410'0,"0"0"-16"0,0 0 58 15,0 0-20-15,0 0-131 0,0 0-153 16,0 0-13-16,0 0 32 0,0 0-45 16,0 0-10-16,21 28-20 0,2-36-45 15,0 4-46-15,-1-3 1 0,-6 6 27 16,5-1-29-16,-10 0-3 0,6 2-23 0,-10 0 23 16,2 0-10-16,-2 0-12 15,-2 4 3-15,-5 4 22 0,0 2 20 0,0 6 11 16,0 1-8-16,0 3-21 0,-5 0-2 15,-2 2-2-15,2 1 2 0,-2-4 0 16,-5 4 3-16,3-2 26 0,2 0-1 0,-6 0-2 16,1-4-11-16,0 1-2 0,0-3 6 15,1 0 10-15,2-6-27 0,1-4-1 16,4 1 1-16,-1-6 23 0,3 0-25 16,2-1-69-16,-5-12-144 0,1-4-24 15,-1-5-36-15,2-4-75 0,2-3-90 16,-2-2-143-16,-2-4-48 0,4-4-30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22.593"/>
    </inkml:context>
    <inkml:brush xml:id="br0">
      <inkml:brushProperty name="width" value="0.06667" units="cm"/>
      <inkml:brushProperty name="height" value="0.06667" units="cm"/>
      <inkml:brushProperty name="fitToCurve" value="1"/>
    </inkml:brush>
  </inkml:definitions>
  <inkml:trace contextRef="#ctx0" brushRef="#br0">0 0 10 0,'0'0'1775'0,"0"0"-1476"16,0 0-224-16,0 0 15 0,0 0-9 16,0 0 81-16,0 0-43 0,0 0-37 15,0 0-81-15,0 0-2 0,63 85-1 16,-51-77-14-16,-3 2-55 0,-2 1-178 16,-5 2-176-16,-2-2-36 0,-2 4-34 15,-11 1-37-15,-5 0 118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5.795"/>
    </inkml:context>
    <inkml:brush xml:id="br0">
      <inkml:brushProperty name="width" value="0.06667" units="cm"/>
      <inkml:brushProperty name="height" value="0.06667" units="cm"/>
      <inkml:brushProperty name="fitToCurve" value="1"/>
    </inkml:brush>
  </inkml:definitions>
  <inkml:trace contextRef="#ctx0" brushRef="#br0">0 0 47 0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5.909"/>
    </inkml:context>
    <inkml:brush xml:id="br0">
      <inkml:brushProperty name="width" value="0.06667" units="cm"/>
      <inkml:brushProperty name="height" value="0.06667" units="cm"/>
      <inkml:brushProperty name="fitToCurve" value="1"/>
    </inkml:brush>
  </inkml:definitions>
  <inkml:trace contextRef="#ctx0" brushRef="#br0">115 142 47 0,'14'-143'1179'0,"-14"156"-464"0,-5 4-400 0,-4 4 8 0,-3 9 28 0,5-1-76 0,-5 1-39 0,2 1-58 15,0 1-55-15,-2 2-25 0,0 1 12 0,0-4 10 16,2-4-33-16,1-4-43 0,3-7-38 15,2-7-6-15,4-3-56 0,0-6-111 16,0 0-97-16,9-4-59 0,2-9 23 0,10-9-137 16,-2-6-282-16,-3 7-470 0,5-19 455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6.715"/>
    </inkml:context>
    <inkml:brush xml:id="br0">
      <inkml:brushProperty name="width" value="0.06667" units="cm"/>
      <inkml:brushProperty name="height" value="0.06667" units="cm"/>
      <inkml:brushProperty name="fitToCurve" value="1"/>
    </inkml:brush>
  </inkml:definitions>
  <inkml:trace contextRef="#ctx0" brushRef="#br0">107 0 2140 0,'0'0'466'0,"0"0"-315"16,0 0 78-16,0 0-21 0,0 0-20 16,0 0-39-16,0 0-54 0,-80 112-57 0,76-103-38 15,2-3-25-15,2-3-26 0,0 1-18 16,0-1-39-16,6-3-42 0,4 0-36 16,4 0 26-16,3 0 31 0,-2-7-22 15,3-1 12-15,-5 1 29 0,2 4 36 16,-5-1 71-16,0 3 3 0,4 1 19 0,-3 0-6 15,-3 0 3-15,1 0 65 0,-1 3 39 16,0 0 44-16,-5 2-55 0,1-4-31 16,1 2 5-16,-5 0-38 0,3-1-26 15,-3-1 0-15,0 1 1 0,0-2 8 16,0 6-2-16,-8 1-26 0,-4-3-58 16,-4 5-15-16,1 0 18 0,-4-2 36 15,-3 2-16-15,3 0-7 0,-2-1 19 16,-4 1 7-16,6-1 15 0,3-1 0 15,0-1 1-15,7-2 29 0,6-1-29 0,0-1-28 16,3 0-55-16,3 1 83 0,9 1 61 16,5-1 77-16,6-1-74 0,2-2-19 15,6 0-26-15,-2 0-19 0,3-3-1 16,-1-5-2-16,2 0 3 0,-2 4 21 0,1-4 8 16,-4 3-28-16,0 0 9 0,-7 0-10 15,-9 4-29-15,-4-1 16 0,-5 2-9 16,-3 0 22-16,0 0-1 0,-7 5-11 15,-5 4-18-15,-8 7 30 0,0 0 3 16,1 0 36-16,-3 1-27 0,3-1 8 16,4 1-4-16,0-3 28 0,4-1 52 15,5 0-35-15,1-2-26 0,4 0-10 16,1-2-6-16,0 0 1 0,4 2 11 16,4-2-2-16,3 3-4 0,0-1-2 15,2-4-23-15,-3 2 2 0,5 2 14 16,-2-2-16-16,-1 4-1 0,-2 0 1 15,-4 2 12-15,2 2 1 0,-4-5-10 0,-4 3 10 16,0 1-1-16,0-1 4 0,0-2 10 16,-12 2 5-16,2-4-6 0,-3-3-2 15,0 4-1-15,-4-7 19 0,1-1-16 0,1-2 0 16,-2-2-25-16,2 0-19 0,-1-4 18 16,-5-5-33-16,5-4-54 0,-2-3-76 15,1-3-18-15,-3-5 7 0,3-1 2 16,-2 3 9-16,4-1-4 0,0 5 46 15,2 0 122-15,3 5 26 0,2 5 16 16,4 5 22-16,-1-2 123 0,5 5 31 16,0 0-58-16,9 0-23 0,7 0 44 15,5 0 56-15,7 3-39 0,9-3-84 16,4 0-77-16,5-3-37 0,-2-5-24 0,3-1 8 16,6-2-123-16,3-4-173 0,5 3 52 15,-19 1-516-15,16-10-1104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7.328"/>
    </inkml:context>
    <inkml:brush xml:id="br0">
      <inkml:brushProperty name="width" value="0.06667" units="cm"/>
      <inkml:brushProperty name="height" value="0.06667" units="cm"/>
      <inkml:brushProperty name="fitToCurve" value="1"/>
    </inkml:brush>
  </inkml:definitions>
  <inkml:trace contextRef="#ctx0" brushRef="#br0">16 48 24 0,'0'0'16'0,"0"0"558"15,0 0-166-15,0 0-145 0,0 0 8 16,0 0 15-16,0 0-105 0,0 0 20 15,0 0 10-15,0 0-63 0,70-32-31 0,-46 26 18 16,1 0-10-16,0 5-19 0,-1-1-26 16,-1 2-3-16,1 0 31 0,-2 0-35 15,-4 0-28-15,-2 2-20 0,-4 4 4 16,-2-1-26-16,-4 4 29 0,-3-1-13 0,-3 4 31 16,0 2 7-16,-3 1 0 0,-9 4 16 15,-1 1-14-15,-6 0-33 0,-1 4-11 16,-2-2 36-16,-1 2-14 0,-4-1-5 15,-1 0 2-15,3-3-11 0,2 0-1 16,-1-3-22-16,3-7-21 0,10-3 21 16,-6 0-23-16,10-7-90 0,-2 0-110 15,2-14-21-15,2-5 5 0,1-1-14 16,4-5 12-16,0-2 6 0,0 2-2 16,3 1 56-16,3-1 74 0,-2 7 87 15,4 3 20-15,-4 6 26 0,3 4 101 16,-2 3 77-16,7 2 58 0,-5 2 2 15,5 10 2-15,1 5-17 0,-1 7-58 0,4 0-36 16,-1 0-63-16,2 0-26 0,-2-2-19 16,6-2-31-16,-1-2 22 0,1-2-38 15,3-5-28-15,-5-4-25 0,1 0-80 0,-3-4-123 16,-1-3-66-16,-4 0-98 0,-5 0-136 16,2-7-172-16,-8 0-336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7.651"/>
    </inkml:context>
    <inkml:brush xml:id="br0">
      <inkml:brushProperty name="width" value="0.06667" units="cm"/>
      <inkml:brushProperty name="height" value="0.06667" units="cm"/>
      <inkml:brushProperty name="fitToCurve" value="1"/>
    </inkml:brush>
  </inkml:definitions>
  <inkml:trace contextRef="#ctx0" brushRef="#br0">0-1 2240 0,'0'0'500'0,"0"0"-336"16,0 0-32-16,0 0-26 0,0 0 44 16,0 0-23-16,0 0-85 0,0 0-42 0,117 3 0 15,-89-3-6-15,4 2 6 0,0-2-3 16,1 1-11-16,-2-1 14 0,-3 2 0 15,-5 0-3-15,-5 2 0 0,-6-3-13 16,-5 4-6-16,-2-2-1 0,-5 3 23 0,0 1 23 16,-5 4 37-16,-7 4-15 0,1 0-14 15,-6 3 39-15,-2-1 41 0,0 1 8 16,-3 1-34-16,1 1-3 0,-2-2 32 16,-1 3-15-16,-2-3 13 0,2 1 6 15,2-4-16-15,6-6-59 0,0-2-21 16,4-4-22-16,0-3-22 0,3 0-76 15,2-4-82-15,-2-13-96 0,2-5-89 16,2-6-48-16,5-6-129 0,0-2-221 16,0-1-335-16,0 8 322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7.826"/>
    </inkml:context>
    <inkml:brush xml:id="br0">
      <inkml:brushProperty name="width" value="0.06667" units="cm"/>
      <inkml:brushProperty name="height" value="0.06667" units="cm"/>
      <inkml:brushProperty name="fitToCurve" value="1"/>
    </inkml:brush>
  </inkml:definitions>
  <inkml:trace contextRef="#ctx0" brushRef="#br0">0 0 111 0,'0'0'1305'0,"0"0"-248"0,0 0-658 15,0 0 72-15,0 0-40 0,30 153-119 16,-23-102-1-16,2 0-79 0,3 5-69 15,1-1-38-15,2 0-21 0,1-4-42 0,3-3-41 16,2-7-21-16,-1-3-11 0,1-8-11 16,-2-4-36-16,2-5-58 0,-2-7-50 15,-3-4-71-15,-3-10-52 0,2 0-44 16,-2-10-87-16,-1-10-62 0,-2-8-192 16,-1-3-456-16,-4 4 68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17.964"/>
    </inkml:context>
    <inkml:brush xml:id="br0">
      <inkml:brushProperty name="width" value="0.06667" units="cm"/>
      <inkml:brushProperty name="height" value="0.06667" units="cm"/>
      <inkml:brushProperty name="fitToCurve" value="1"/>
    </inkml:brush>
  </inkml:definitions>
  <inkml:trace contextRef="#ctx0" brushRef="#br0">19 0 42 0,'0'0'2021'0,"0"0"-1364"0,0 0-230 16,0 0 38-16,0 0-100 0,0 0-98 15,0 0-115-15,0 0-90 0,-24 111-50 16,36-89-12-16,6-4-29 0,1 0-48 16,4-4-160-16,1-2-163 0,-2-1-191 15,-4-4-648-15,2-1-551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0.214"/>
    </inkml:context>
    <inkml:brush xml:id="br0">
      <inkml:brushProperty name="width" value="0.06667" units="cm"/>
      <inkml:brushProperty name="height" value="0.06667" units="cm"/>
      <inkml:brushProperty name="fitToCurve" value="1"/>
    </inkml:brush>
  </inkml:definitions>
  <inkml:trace contextRef="#ctx0" brushRef="#br0">140 47 171 0,'0'0'309'0,"0"0"-116"0,0 0-69 15,0 0 6-15,-112 6 43 0,100-6-4 16,3-3 17-16,5 2 45 0,1 1-36 16,3-2-69-16,0 0-64 0,9 0-33 15,10 0 94-15,16-3 55 0,14-2-45 16,19 1-7-16,17-3 6 0,23 3 19 15,17 5-20-15,18-1 13 0,16 2-10 16,16 0-10-16,14 2-16 0,16 5-29 16,14-1-28-16,10 0-1 0,7-3-3 15,2 0-3-15,4 4-25 0,-2-5 19 16,-7 2-3-16,-5 1 2 0,-2 1 7 0,-6 0 32 16,-11-1-60-16,-10-3 12 0,-14 2-28 15,-17-3 0-15,-17-1-2 0,-16 0-17 16,-15 0 17-16,-19 0 2 0,-14 0-2 15,-19 2-15-15,-19 1 16 0,-17-2-11 16,-11-1-1-16,-14 2-8 0,-4-2 21 0,-3 0 21 16,0 0-21-16,0 0-82 0,0 0-25 15,0 0-31-15,0 0-36 0,-6-8-68 16,-1 1-45-16,1-4-64 0,-2 0-111 16,7 2-73-16,-2 0-2 0,3 2-135 15,0-5 181-15</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0.909"/>
    </inkml:context>
    <inkml:brush xml:id="br0">
      <inkml:brushProperty name="width" value="0.06667" units="cm"/>
      <inkml:brushProperty name="height" value="0.06667" units="cm"/>
      <inkml:brushProperty name="fitToCurve" value="1"/>
    </inkml:brush>
  </inkml:definitions>
  <inkml:trace contextRef="#ctx0" brushRef="#br0">60 0 238 0,'0'0'1578'0,"0"0"-1409"0,0 0-131 16,0 0 118-16,0 0 68 0,0 0-31 0,-16 115-51 16,11-89-49-16,1 0-25 0,2 0-23 15,1 4 6-15,-4 0-3 0,1-3-29 16,1-1-18-16,-1-6-2 0,2-4-14 15,-1-1-46-15,2-6-97 0,-2-1-58 16,3-5-87-16,0-3-77 0,-2 0-120 16,1-5-181-16,-4-8 71 0</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1.165"/>
    </inkml:context>
    <inkml:brush xml:id="br0">
      <inkml:brushProperty name="width" value="0.06667" units="cm"/>
      <inkml:brushProperty name="height" value="0.06667" units="cm"/>
      <inkml:brushProperty name="fitToCurve" value="1"/>
    </inkml:brush>
  </inkml:definitions>
  <inkml:trace contextRef="#ctx0" brushRef="#br0">0 38 851 0,'0'0'648'0,"0"0"-401"0,0 0 7 15,0 0 57-15,0 0-62 0,0 0-49 16,112-37-40-16,-93 37-22 0,-1-2-13 0,1 2-42 16,2 0-13-16,-5 0-16 15,-1 0-12-15,-2 2-39 0,-1 0 10 0,-5 4-11 16,2 3-2-16,-5 4 32 0,-1 3-10 16,2 1 29-16,-5 3-1 0,0 2 10 15,0 1-19-15,0 2-6 0,-9-5-3 16,1 3-20-16,3-5 10 0,-4-2-9 15,0-3-13-15,3 0-28 0,-1-5-54 16,-1-1-83-16,4-4-80 0,-4-3-55 16,3 0-86-16,-4 0-223 0,-2-7-197 0,-2-6-206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23.264"/>
    </inkml:context>
    <inkml:brush xml:id="br0">
      <inkml:brushProperty name="width" value="0.06667" units="cm"/>
      <inkml:brushProperty name="height" value="0.06667" units="cm"/>
      <inkml:brushProperty name="fitToCurve" value="1"/>
    </inkml:brush>
  </inkml:definitions>
  <inkml:trace contextRef="#ctx0" brushRef="#br0">88 62 138 0,'0'0'352'0,"0"0"-107"0,0 0-17 0,0 0-3 15,0 0-53-15,0 0-71 0,0 0 52 0,0 0 71 16,0 0-6-16,4 35-27 0,17-39-45 16,1-1-52-16,3-2-36 0,-1 1-36 15,2-1-2-15,1 0 9 0,1-1-3 16,-5 1-26-16,5-2 0 0,-4 0 34 15,0 2-34-15,-5-3-3 0,-4 4-10 16,-4 3 0-16,-5 1 0 0,-4 2-10 16,-2 0 23-16,0 0 33 0,-5 11-11 15,-7 4-7-15,-5 5-14 0,-2 4 1 16,-3 2 18-16,-2-1-17 0,0 1 0 0,-2 1 0 16,2 1 10-16,1-1-11 0,-2 1 15 15,1-2-1-15,3-3-14 0,2-1 24 16,7-9 12-16,5-2-38 0,3-7-3 15,4-4-61-15,3 0-30 0,8-2 94 0,6-11 3 16,6-4 23-16,2-1-26 0,3 1-13 16,0-1 13-16,0 2-2 0,0 3-33 15,-4 0 6-15,5 4 29 0,-5 0 13 16,-3 1-13-16,2 3-13 0,-7 1 0 16,1 4 10-16,-9 0-14 0,-2 0-2 15,-3 0 19-15,-3 9 20 0,0 8 42 16,-9 1-14-16,-5 6-19 0,-8 6 7 15,-2 1-8-15,-1-2 5 0,-6 3 12 16,1-3 29-16,-5 0-10 0,3 1-3 16,-5-1 0-16,3-3 15 0,0-7-41 0,3-2 36 15,3-4-43-15,6-8-15 0,3-5-13 16,4 0-12-16,5-9-186 0,-2-11-106 16,9-4-57-16,0-3-73 0,3-5 28 15,0 2 5-15,0 1-52 0,5-1 163 0,-1 6 186 16,0 2 104-16,1 7 6 0,-1 2 219 15,1 8 114-15,1 5-10 0,2 0 0 16,3 3 64-16,3 12-1 0,7 4-56 16,3 0-105-16,1 5-13 0,6 1 12 15,-2-6-65-15,4 5-29 0,2-7-10 16,-1 1-19-16,0-1 0 0,3-6-47 16,-2-2-17-16,-3-2-40 0,-1-1-5 15,-4-6 2-15,-4 0-43 0,-3 0 21 16,-7 0-92-16,-4 0-84 0,-4 0-33 0,-5-6-55 15,0 1-47-15,0-2-86 0,0-6-378 16,-8 0-499-16</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1.512"/>
    </inkml:context>
    <inkml:brush xml:id="br0">
      <inkml:brushProperty name="width" value="0.06667" units="cm"/>
      <inkml:brushProperty name="height" value="0.06667" units="cm"/>
      <inkml:brushProperty name="fitToCurve" value="1"/>
    </inkml:brush>
  </inkml:definitions>
  <inkml:trace contextRef="#ctx0" brushRef="#br0">28 11 1232 0,'0'0'631'15,"0"0"-407"-15,0 0-36 0,0 0 116 16,0 0-69-16,0 0-119 0,0 0-26 0,0 0 3 16,0 0-7-16,116 0-38 0,-91-3-23 15,2 0-24-15,-2 1 10 0,-1 1-11 16,-4-2 0-16,-1 2-25 0,-2 1-55 16,-9 0-157-16,0 0-30 0,-8 0-76 0,0 5-16 15,-9 5-41-15,-9 2 39 0,1 2 54 16,-4 1 118-16,-3-4 98 0,1 7 91 15,-1-3 16-15,-1 0 36 0,-3 3 14 16,3-2 74-16,-1 3 88 0,2-2-23 16,0-1 3-16,10-3 56 0,3-2 44 15,7-6-3-15,4-1-141 0,4-1-77 16,8 0 100-16,12-3 44 0,1 0-100 16,6 0-80-16,6 0-16 0,-2-10-35 15,-1 0-6-15,-2 1-9 0,-4 1 14 0,-6-1 1 16,-2 2-57-16,-10 2-119 0,-1-1-52 15,-6 4-66-15,-3-2-133 0,-8 2-223 16,-9 2-422-16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1.765"/>
    </inkml:context>
    <inkml:brush xml:id="br0">
      <inkml:brushProperty name="width" value="0.06667" units="cm"/>
      <inkml:brushProperty name="height" value="0.06667" units="cm"/>
      <inkml:brushProperty name="fitToCurve" value="1"/>
    </inkml:brush>
  </inkml:definitions>
  <inkml:trace contextRef="#ctx0" brushRef="#br0">0 229 80 0,'0'0'1798'0,"0"0"-1506"0,0 0-224 15,0 0 72-15,0 0 115 0,125-42-20 16,-78 25-132-16,6 4-33 0,11-4 23 16,0 2-10-16,4 0 19 0,4 2 0 15,1 0 145-15,-1 1-158 0,-3 0-45 16,-3 1-42-16,-5 2-2 0,-10-2-3 16,-9 4-44-16,-10-1-77 0,-11 3-56 0,-12 0-56 15,-5 3-20-15,-4 2 89 0,-9-3 9 16,-7 3-165-16,-11 0-66 0,-5 0 41 15,-6 0 130-15,-7 5 3 0,-6 2-157 16,-2 1-51-16,-6 2 79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1.956"/>
    </inkml:context>
    <inkml:brush xml:id="br0">
      <inkml:brushProperty name="width" value="0.06667" units="cm"/>
      <inkml:brushProperty name="height" value="0.06667" units="cm"/>
      <inkml:brushProperty name="fitToCurve" value="1"/>
    </inkml:brush>
  </inkml:definitions>
  <inkml:trace contextRef="#ctx0" brushRef="#br0">0 0 479 0,'0'0'587'0,"0"0"-356"0,0 0-58 15,0 0 181-15,0 0 10 0,0 0-57 16,0 0-107-16,0 0-58 0,0 0-33 15,0 0 0-15,78 73 22 0,-75-57 3 16,2 3-57-16,-1 5-39 0,-4-2-9 16,0 3-27-16,0-2 17 0,-6 0-17 15,0-4-2-15,-2-2-35 0,0-4-89 0,4-6-52 16,2-3-71-16,-1-4-123 0,3-2-168 16,0-14-203-16,0-10-339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2.175"/>
    </inkml:context>
    <inkml:brush xml:id="br0">
      <inkml:brushProperty name="width" value="0.06667" units="cm"/>
      <inkml:brushProperty name="height" value="0.06667" units="cm"/>
      <inkml:brushProperty name="fitToCurve" value="1"/>
    </inkml:brush>
  </inkml:definitions>
  <inkml:trace contextRef="#ctx0" brushRef="#br0">40 0 55 0,'0'0'13'16,"0"0"1250"-16,0 0-824 0,0 0-302 15,0 0 112-15,0 0 27 0,0 0-25 16,12 118-77-16,-8-89-61 0,1 1 2 16,-2 1-6-16,1 2-10 0,1 0-4 15,-1 2 20-15,-4-2-20 0,0 0-38 16,0-3-32-16,0-3-10 0,0-4-15 15,-1-4-2-15,-4-5 2 0,1-4-41 16,1-5-102-16,0-3-83 0,0-2-46 16,-3 0-97-16,-3-5-198 0,-4-8-115 0,0-5-58 15,-4-6 111-15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2.822"/>
    </inkml:context>
    <inkml:brush xml:id="br0">
      <inkml:brushProperty name="width" value="0.06667" units="cm"/>
      <inkml:brushProperty name="height" value="0.06667" units="cm"/>
      <inkml:brushProperty name="fitToCurve" value="1"/>
    </inkml:brush>
  </inkml:definitions>
  <inkml:trace contextRef="#ctx0" brushRef="#br0">60 101 111 0,'0'0'39'0,"0"0"1576"0,0 0-1245 15,0 0-260-15,0 0 7 0,0 0 12 16,0 0 3-16,0 0-25 0,0 0-66 16,0 0-25-16,56 9 1 0,-39-6-14 15,-1 1-2-15,0 1 15 0,-1-2-15 16,1 2-1-16,-4-2-13 0,1 3-13 16,-9 0-12-16,1 0-33 0,-5 1-10 15,0 2 46-15,0 2 15 0,-9 0 4 16,-4 2 16-16,-2-1 1 0,-1 2 2 15,-2 1 16-15,-1 0 0 0,0 2 7 0,-2 1-23 16,1 0 20-16,-3 3 67 0,6 1 10 16,1-3 9-16,4-4 32 0,4-1-9 15,4-7-43-15,4-2-73 0,0-2-3 16,4-3-13-16,8 0 35 0,7-12 0 16,2-5-13-16,3-3-22 0,1-5-13 0,-2 1-9 15,1 1 9-15,1-1-18 0,-2 0 11 16,1-1-53-16,-3 1-13 0,2 3-1 15,2-3 7-15,0 2-3 0,-1 0 34 16,2 0 8-16,-1 2 21 0,3 0 17 16,-4 3-10-16,0 4 16 0,-2 4-4 15,-3 1 2-15,0 8 0 0,-7 0 17 16,-2 0-16-16,-4 8 15 0,-2 6 50 16,-4 5 27-16,0 3-8 0,-4 2-25 0,-6 1 9 15,-4 1-15-15,-2 2-1 0,-4-1 10 16,0-1 12-16,-3 0-12 0,2-6-23 15,1-2-16-15,0-5-12 0,9-4-11 16,-6-4-2-16,7-2-14 0,0-3-119 16,2-3-55-16,4-7-30 0,0-8-55 15,-1-3-59-15,5-3 11 0,0 0-23 0,0 0 3 16,5 3 145-16,-1-1 82 0,5 3 99 16,1 3 15-16,-1 1 42 0,4 6 115 15,-2 4 61-15,2 5 32 0,2 0 20 16,-2 7-4-16,5 10-18 0,-1 4-38 15,-1 3-30-15,1 2-52 0,-1 3-12 16,0-3 2-16,-4-1-39 0,6-2-28 0,-4-3 19 16,1-6-17-16,-2-3-53 0,-1-5-13 15,-2-4-72-15,-1-2-126 0,-3-2-112 16,1-8-102-16,-4-7-162 0,2-7-423 16,-5 5 182-16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3.027"/>
    </inkml:context>
    <inkml:brush xml:id="br0">
      <inkml:brushProperty name="width" value="0.06667" units="cm"/>
      <inkml:brushProperty name="height" value="0.06667" units="cm"/>
      <inkml:brushProperty name="fitToCurve" value="1"/>
    </inkml:brush>
  </inkml:definitions>
  <inkml:trace contextRef="#ctx0" brushRef="#br0">0 31 1720 0,'0'0'224'0,"0"0"-155"0,0 0 145 16,0 0 190-16,119 17-208 0,-82-16-51 16,0-1-33-16,1 4-29 0,4-4-60 15,-6 0-4-15,1 0-19 0,-4 0-4 16,-7 0-11-16,-7-1-107 0,-7-3-109 15,-7 3-56-15,-5-3-36 0,0-2 15 0,0-2-157 16,-11 0-34-16,1-2-35 0,-3-1 142 16</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3.206"/>
    </inkml:context>
    <inkml:brush xml:id="br0">
      <inkml:brushProperty name="width" value="0.06667" units="cm"/>
      <inkml:brushProperty name="height" value="0.06667" units="cm"/>
      <inkml:brushProperty name="fitToCurve" value="1"/>
    </inkml:brush>
  </inkml:definitions>
  <inkml:trace contextRef="#ctx0" brushRef="#br0">255 0 170 0,'0'0'821'0,"0"0"-267"15,0 0-135-15,0 0-20 0,0 0-105 16,0 0-69-16,0 0-7 0,0 0-26 15,-56 122-52-15,44-81-26 0,-4-1-16 0,1 7 19 16,-2-3-4-16,0-1 4 0,-2 2-19 16,-1-5-23-16,-1-5-38 0,2-2-18 15,3-12-19-15,4-4-66 0,3-9-126 16,5-4-132-16,1-4-80 0,3-9-157 0,0-14-479 16,4-8-177-16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3.333"/>
    </inkml:context>
    <inkml:brush xml:id="br0">
      <inkml:brushProperty name="width" value="0.06667" units="cm"/>
      <inkml:brushProperty name="height" value="0.06667" units="cm"/>
      <inkml:brushProperty name="fitToCurve" value="1"/>
    </inkml:brush>
  </inkml:definitions>
  <inkml:trace contextRef="#ctx0" brushRef="#br0">0 0 2096 0,'0'0'421'0,"0"0"-170"0,0 0 122 16,57 116-90-16,-42-86-57 0,1-4-84 15,0-4-61-15,-2-3-81 0,0-4-27 16,1-6-61-16,1-6-121 0,1-3-150 16,-1 0-265-16,4-12-678 0,-3-1 38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4.676"/>
    </inkml:context>
    <inkml:brush xml:id="br0">
      <inkml:brushProperty name="width" value="0.06667" units="cm"/>
      <inkml:brushProperty name="height" value="0.06667" units="cm"/>
      <inkml:brushProperty name="fitToCurve" value="1"/>
    </inkml:brush>
  </inkml:definitions>
  <inkml:trace contextRef="#ctx0" brushRef="#br0">148 0 49 0,'0'0'16'0,"0"0"1327"0,0 0-826 0,0 0-212 15,0 0 9-15,0 0-15 0,0 0-26 16,0 0-78-16,0 0-84 0,0 0-38 16,0 0-3-16,-17 64-13 0,5-47-16 0,0 1-25 15,-3 4-16-15,1-2 0 0,-4 3 13 16,3-3-13-16,1-1-2 0,2-6 2 16,4 0 0-16,1-7-23 0,6-3-18 15,-2-3-13-15,3 0-15 0,0 0-20 16,4 0-29-16,9-5 78 0,5-7 38 15,3-2-19-15,7-4-59 0,0-1-13 16,0-1 36-16,0 4 12 0,0-1-6 16,0 1 51-16,0-1 0 0,-5 5 0 15,4-2 0-15,-4 4-2 0,-4 1 0 16,-4 3 1-16,-2 2 1 0,-4 3 3 0,-4 1 1 16,-2 0 28-16,-2 6 22 0,1 6 17 15,-2 0 15-15,0 3-22 0,0 2-10 16,-6 1 7-16,-3 0-26 0,3-1 16 15,-3-2-29-15,3-3-20 0,-3 2-2 0,2-8-2 16,1 3-33-16,0-3-124 0,-3 0-78 16,-2-1-97-16,0-1-96 0,-6-1-109 15,0 2-115-15,-3-5-60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4.871"/>
    </inkml:context>
    <inkml:brush xml:id="br0">
      <inkml:brushProperty name="width" value="0.06667" units="cm"/>
      <inkml:brushProperty name="height" value="0.06667" units="cm"/>
      <inkml:brushProperty name="fitToCurve" value="1"/>
    </inkml:brush>
  </inkml:definitions>
  <inkml:trace contextRef="#ctx0" brushRef="#br0">0 206 1168 0,'0'0'810'16,"0"0"-492"-16,0 0-118 0,0 0 87 16,0 0 15-16,0 0-62 0,0 0-88 0,111-16-50 15,-77 6-23-15,3-4-57 0,4 2-22 16,2-5-3-16,-2 2 0 0,0-4 0 16,-3 3-23-16,-5-1-5 0,-5 2-109 15,-9 0-159-15,-3 5-41 0,-8 1-67 16,-8 1-69-16,0 1-67 0,-2 3-14 0,-11 1-36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24.029"/>
    </inkml:context>
    <inkml:brush xml:id="br0">
      <inkml:brushProperty name="width" value="0.06667" units="cm"/>
      <inkml:brushProperty name="height" value="0.06667" units="cm"/>
      <inkml:brushProperty name="fitToCurve" value="1"/>
    </inkml:brush>
  </inkml:definitions>
  <inkml:trace contextRef="#ctx0" brushRef="#br0">101 78 104 0,'0'0'101'0,"0"0"688"16,0 0-427-16,0 0-151 0,0 0 95 0,0 0-43 16,0 0-11-16,0 0-74 0,0 0-33 15,112-62-51-15,-83 56 21 0,4 1-12 16,-1 1-58-16,-1 3 6 0,-7 1 0 16,-4 0-35-16,-4 0-16 0,-8 0-3 15,-8 7 3-15,0 4 42 0,-5 7 50 16,-9 7-22-16,-10 2-32 0,-4 3 1 15,-6 4-11-15,-1 1 17 0,-2 0 15 16,3 0-6-16,0-1-26 0,2 0-28 16,1 2 35-16,6-1-7 0,1 0 4 15,3-5-29-15,7-5 16 0,5-5-19 0,4-3-1 16,5-10-50-16,0-1 23 0,14-4 28 16,8-2 35-16,3-6 2 0,7-9-21 15,4-3-14-15,-2-1-2 0,1 0-33 16,-7 4-2-16,0 0 13 0,-9 6-44 15,-3-1-83-15,-2 9-68 0,-4-1-58 0,-6 2-56 16,1 0-151-16,-5-2-135 0,0 0-167 16,0-1 190-16</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5.060"/>
    </inkml:context>
    <inkml:brush xml:id="br0">
      <inkml:brushProperty name="width" value="0.06667" units="cm"/>
      <inkml:brushProperty name="height" value="0.06667" units="cm"/>
      <inkml:brushProperty name="fitToCurve" value="1"/>
    </inkml:brush>
  </inkml:definitions>
  <inkml:trace contextRef="#ctx0" brushRef="#br0">213 0 507 0,'0'0'420'0,"0"0"-39"0,0 0 29 16,0 0-72-16,0 0-72 0,0 0-50 16,0 0-38-16,0 0-37 0,0 0-28 15,-12 27 76-15,13-10 2 0,-1 3-57 16,0 4-49-16,0 1-21 0,-6 4-7 15,-5 0-1-15,-1 2-43 0,-9 0 3 0,2 0-2 16,-2 1-14-16,-1-3-44 0,0-4-73 16,6-2-95-16,0-7-53 0,4-3-94 15,3-7-132-15,0-5-119 0,3-1-139 16,6-9-23-16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5.227"/>
    </inkml:context>
    <inkml:brush xml:id="br0">
      <inkml:brushProperty name="width" value="0.06667" units="cm"/>
      <inkml:brushProperty name="height" value="0.06667" units="cm"/>
      <inkml:brushProperty name="fitToCurve" value="1"/>
    </inkml:brush>
  </inkml:definitions>
  <inkml:trace contextRef="#ctx0" brushRef="#br0">0 19 33 0,'0'0'753'0,"0"0"-326"15,0 0-225-15,118-19 81 0,-86 19 15 16,-4 0-22-16,3 5-43 0,-3 3-56 16,-3-1-29-16,-1-1-51 0,-1 2-55 15,-5-5-30-15,-3 1-1 0,-3-1-11 16,-5-1-16-16,-7 0-10 0,0-2-80 16,0 1-84-16,-6-1-126 0,-7 3-109 15,-3 0-118-15,-5-1 84 0,-3 0-40 16,-4-2 87-16</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5.710"/>
    </inkml:context>
    <inkml:brush xml:id="br0">
      <inkml:brushProperty name="width" value="0.06667" units="cm"/>
      <inkml:brushProperty name="height" value="0.06667" units="cm"/>
      <inkml:brushProperty name="fitToCurve" value="1"/>
    </inkml:brush>
  </inkml:definitions>
  <inkml:trace contextRef="#ctx0" brushRef="#br0">109 0 62 0,'0'0'1563'0,"0"0"-1115"0,0 0-163 16,0 0 32-16,0 0 8 0,0 0-53 0,0 0-69 16,0 0-60-16,0 0-10 0,0 0-29 15,-12 74-13-15,3-59-4 0,3 4-26 16,-3-2-49-16,5-1-9 0,-2-3-3 15,3-6-13-15,0-2-38 0,3 0-46 16,0-5-45-16,0 0-3 0,8 0-4 16,3-5 22-16,6-5-26 0,0-5-29 15,2-1-17-15,1 1 73 0,0 0 52 16,-4 3 10-16,2 0 15 0,-3 1 23 0,0 4 1 16,-7-1 25-16,0 7-2 0,-7 0 2 15,2 1 4-15,-3 0 83 0,0 2 23 16,0 8 28-16,-3 4-22 0,-1 6-17 15,-5-3-19-15,2 3-16 0,-5 1-19 16,3 1-4-16,3-4-12 0,0 2-16 16,2-3 12-16,1-5 1 0,3 0-26 0,0-5-25 15,0 1-10-15,4-5 3 16,7-1 16-16,0-2 14 0,3 0-10 0,-3-2 9 16,6-4-32-16,-6 1-38 0,-3 1 12 15,1 3 35-15,-8-1 1 0,1 2 25 16,-2 0 19-16,0 5 35 0,-8 5 20 0,-4 5-33 15,-2 4-5-15,-4 0 21 0,-3 0-19 16,-1-2-19-16,-1 1 16 0,-4-3-3 16,4 2-15-16,-5-2-15 0,4-4 12 15,0-2 4-15,5-6-18 0,6-3-35 16,3 0-150-16,5-11-148 0,5-9-124 16,0-4-156-16,9-6-132 0,4 0-50 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5.932"/>
    </inkml:context>
    <inkml:brush xml:id="br0">
      <inkml:brushProperty name="width" value="0.06667" units="cm"/>
      <inkml:brushProperty name="height" value="0.06667" units="cm"/>
      <inkml:brushProperty name="fitToCurve" value="1"/>
    </inkml:brush>
  </inkml:definitions>
  <inkml:trace contextRef="#ctx0" brushRef="#br0">0 79 127 0,'0'0'1972'0,"0"0"-1490"0,0 0-430 16,0 0 93-16,0 0 112 0,0 0 15 15,0 0-72-15,0 0-64 0,0 0-57 16,129 13 0-16,-97-13-59 0,0 0-20 15,-1 0-31-15,-1 0 30 0,-7-2-54 16,-3-4-37-16,-4 3-82 0,-6-3-91 16,-4 2-55-16,-2-1-18 0,-4-4-25 15,0-2-88-15,0-2-138 0,-5-2 32 16,-6-3 58-16</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6.288"/>
    </inkml:context>
    <inkml:brush xml:id="br0">
      <inkml:brushProperty name="width" value="0.06667" units="cm"/>
      <inkml:brushProperty name="height" value="0.06667" units="cm"/>
      <inkml:brushProperty name="fitToCurve" value="1"/>
    </inkml:brush>
  </inkml:definitions>
  <inkml:trace contextRef="#ctx0" brushRef="#br0">277 0 89 0,'0'0'779'0,"0"0"-170"0,0 0-189 15,0 0-128-15,0 0-85 0,0 0-45 16,0 0 2-16,0 0 13 0,0 0-45 16,-28 129-33-16,25-98-16 0,-2 2-19 15,1 0-16-15,-4 0-26 0,4 1 0 16,-5-5-22-16,-1-1 1 0,1 2-1 0,-3-5-28 16,0 1-90-16,-1-5-49 0,3-5-6 15,0-3-52-15,-1-1-47 0,-2-7-32 16,-2-1 44-16,2-3-58 0,-3-1 34 15,1 0 141-15,0 0 130 0,2-5 13 16,4-3 68-16,2 3 183 0,-1-1 87 16,4 5 0-16,3-3-30 0,1 2-33 15,0 2-56-15,0-2-53 0,4 0-41 16,6 2 64-16,5 0 8 0,7 0-61 16,3 0-51-16,3 0-25 0,5 0-16 0,-1-4-16 15,3 0-3-15,4-1-22 0,-1-3-3 16,2 3-3-16,1-6-12 0,-1 1-23 15,0-1-38-15,-6-3-37 0,-3 0-259 16,-8-1-63-16,-7-2-55 0,1 3-36 16,-10-3-72-16,-3 2-60 0,-4 0 107 0</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6.494"/>
    </inkml:context>
    <inkml:brush xml:id="br0">
      <inkml:brushProperty name="width" value="0.06667" units="cm"/>
      <inkml:brushProperty name="height" value="0.06667" units="cm"/>
      <inkml:brushProperty name="fitToCurve" value="1"/>
    </inkml:brush>
  </inkml:definitions>
  <inkml:trace contextRef="#ctx0" brushRef="#br0">402 0 1016 0,'0'0'433'0,"0"0"-114"0,0 0 19 16,0 0-60-16,0 0-26 0,0 0-43 15,0 0-6-15,0 0-2 0,-93 117-38 16,74-83-17-16,-1-1 31 0,-2 4-29 16,-5 1-41-16,-1 2-19 0,0 1 6 15,-4-1-26-15,4-3-36 0,0-6-29 16,4-5-3-16,3-5-52 0,5-7-95 16,9-5-45-16,-1-5-41 0,7-4-59 0,1 0-66 15,0-11-135-15,4-8-96 0,8-3-13 16,4-3 77-16,4-3 43 0,-1 4 172 15</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6.787"/>
    </inkml:context>
    <inkml:brush xml:id="br0">
      <inkml:brushProperty name="width" value="0.06667" units="cm"/>
      <inkml:brushProperty name="height" value="0.06667" units="cm"/>
      <inkml:brushProperty name="fitToCurve" value="1"/>
    </inkml:brush>
  </inkml:definitions>
  <inkml:trace contextRef="#ctx0" brushRef="#br0">0 0 78 0,'0'0'349'0,"0"0"20"0,0 0 12 16,0 0 9-16,0 0-6 0,0 0-57 15,0 0-58-15,0 0-47 0,0 0-48 16,69 48-52-16,-66-33-20 0,-3 4 10 16,0-3-16-16,0 0-27 0,0 1-14 15,2-3-2-15,1 0-53 0,0-5-27 16,4-2-2-16,3-2 10 0,4-2-16 15,3-3 13-15,4 0 20 0,2-3 2 16,4-6-57-16,1-3-36 0,-1 2-12 0,1 2 44 16,-9 0-48-16,0 2 42 0,-6 6 15 15,-3 0 27-15,-4 0 21 0,-6 4 4 16,0 7 58-16,-4 1 0 0,-3 2-3 16,-10 2-17-16,3-2 36 0,-4 1 9 0,2 2-10 15,-3-4-12-15,-2 0 25 16,0 1-16-16,2 0 9 0,-6-3-19 0,4 1-13 15,-1-3-21-15,2-2-17 0,2-6-9 16,0-1-133-16,5 0-98 0,1-13-83 16,0-3-168-16,4-5-241 0,2-5-348 15,0 6 335-15</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2:26.945"/>
    </inkml:context>
    <inkml:brush xml:id="br0">
      <inkml:brushProperty name="width" value="0.06667" units="cm"/>
      <inkml:brushProperty name="height" value="0.06667" units="cm"/>
      <inkml:brushProperty name="fitToCurve" value="1"/>
    </inkml:brush>
  </inkml:definitions>
  <inkml:trace contextRef="#ctx0" brushRef="#br0">0 0 284 0,'0'0'551'0,"0"0"1169"0,0 0-1523 15,0 0-97-15,0 0 108 0,0 0-12 16,0 0-24-16,0 0-58 0,126 12-54 16,-95-12-41-16,2 0-19 0,-4 0 0 15,4 0-82-15,-2 0-125 0,-3 2-132 16,0 3-121-16,-3 4-185 0,-3 0 148 0,-8-1-530 16</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48.118"/>
    </inkml:context>
    <inkml:brush xml:id="br0">
      <inkml:brushProperty name="width" value="0.06667" units="cm"/>
      <inkml:brushProperty name="height" value="0.06667" units="cm"/>
      <inkml:brushProperty name="fitToCurve" value="1"/>
    </inkml:brush>
  </inkml:definitions>
  <inkml:trace contextRef="#ctx0" brushRef="#br0">0 0 20 0,'0'0'1277'15,"0"0"-646"-15,0 0-533 0,0 0-96 16,0 0-2-16,0 0 162 0,0 0-42 16,0 0-13-16,143 4-4 0,-90-4-71 0,6 5 20 15,1 2 61-15,5 5 57 0,-3 3-115 16,-2 3 15-16,-2 8-9 0,-5 7 10 16,-6 6 57-16,-6 14-33 0,-8 4-47 15,-8 12-10-15,-10 2 26 0,-7 4 27 16,-8 1 67-16,0-2-38 0,-8-1-16 15,-4-5-45-15,-1-2 11 0,1-6 108 16,0-3-85-16,0-6-50 0,0-4-31 16,1-9 32-16,-3-4-23 0,3-2-5 0,-1-5-16 15,4-6-1-15,0-3-1 0,0-7 0 16,4-3-17-16,-1-7 1 0,5-1-38 16,-1 0-47-16,-1 0-86 0,-1 0-98 15,-1-7-29-15,-2-4-47 0,-6-6-196 16,1-5-62-16,-6-3-186 0,-6-3 45 15</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2.468"/>
    </inkml:context>
    <inkml:brush xml:id="br0">
      <inkml:brushProperty name="width" value="0.06667" units="cm"/>
      <inkml:brushProperty name="height" value="0.06667" units="cm"/>
      <inkml:brushProperty name="fitToCurve" value="1"/>
    </inkml:brush>
  </inkml:definitions>
  <inkml:trace contextRef="#ctx0" brushRef="#br0">23 81 49 0,'0'0'3'0,"0"0"701"15,0 0-407-15,0 0-157 0,0 0 29 16,0 0 23-16,0 0 0 0,0 0-36 15,0 0-16-15,-5-80-7 0,7 80-39 16,-2 0-23-16,4 5 13 0,-1 6 84 16,0 6-33-16,0 3-41 0,-2 5-65 15,-1 3-28-15,0-3 2 0,-7 5-2 16,0-4-2-16,-2-2-20 0,4-2-53 16,1-6-123-16,2-3-149 0,2-6-141 0,0-5-219 15,0-2-47-15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24.370"/>
    </inkml:context>
    <inkml:brush xml:id="br0">
      <inkml:brushProperty name="width" value="0.06667" units="cm"/>
      <inkml:brushProperty name="height" value="0.06667" units="cm"/>
      <inkml:brushProperty name="fitToCurve" value="1"/>
    </inkml:brush>
  </inkml:definitions>
  <inkml:trace contextRef="#ctx0" brushRef="#br0">234 23 199 0,'0'0'1232'15,"0"0"-904"-15,0 0-45 0,0 0 47 0,0 0-71 16,0 0-53-16,0 0-100 0,0 0-26 15,0 0-22-15,0 0-1 0,0 0 55 16,67-28 25-16,-47 35-60 0,-3 2-23 16,-3 3 3-16,3-3-19 0,-6 3 12 15,-2 0-49-15,-4 1 12 0,-5 3 0 16,0 1 12-16,0 3 3 0,-14 4-28 16,0 0-72-16,-7 0-20 0,-3-1-29 15,-4-2-47-15,-3-2 1 0,-1 1 7 0,-2-1-26 16,-1 1 5-16,2-3 65 0,1 0 61 15,4-3 54-15,3-1 1 0,3-6 36 16,8-1 19-16,7-3 83 0,3 0 91 16,1-3 2-16,3 0-24 0,0 0-9 0,0 0-12 15,10 0 0-15,3-8-12 16,6 0 0-16,7 2-37 0,2-2-59 0,7 1-17 16,2-4-27-16,7 3-34 0,0-3-2 15,3 0 1-15,2 2-39 0,0 0-56 16,-4-2-221-16,-3-1-216 0,-10 0-491 15,-8 1-785-15</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2.764"/>
    </inkml:context>
    <inkml:brush xml:id="br0">
      <inkml:brushProperty name="width" value="0.06667" units="cm"/>
      <inkml:brushProperty name="height" value="0.06667" units="cm"/>
      <inkml:brushProperty name="fitToCurve" value="1"/>
    </inkml:brush>
  </inkml:definitions>
  <inkml:trace contextRef="#ctx0" brushRef="#br0">0 20 1322 0,'0'0'303'0,"0"0"-303"16,0 0 26-16,0 0 36 0,0 0 113 15,0 0-51-15,0 0-73 0,0 0-15 16,126-5-33-16,-93 1-3 0,-2 0 0 15,-3-1-3-15,-3 5 3 0,-3 0-1 16,-4 0-1-16,-5 0-14 0,-1 0 13 16,-5 7 3-16,-3 6 0 0,-4 3 17 15,0 6 41-15,0 4-32 0,-4 1-10 0,-3 7-13 16,1-3 65-16,0-2 7 0,-6 3 3 16,3-3-27-16,2-4-5 0,-2 3-24 0,2-6-22 15,-2-5-1-15,6-2-2 0,0-9 3 16,1-2-20-16,-1-4-47 0,-1 0-144 15,3-7-55-15,-7-11-211 0,2-5-51 16,-3-2-82-16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3.421"/>
    </inkml:context>
    <inkml:brush xml:id="br0">
      <inkml:brushProperty name="width" value="0.06667" units="cm"/>
      <inkml:brushProperty name="height" value="0.06667" units="cm"/>
      <inkml:brushProperty name="fitToCurve" value="1"/>
    </inkml:brush>
  </inkml:definitions>
  <inkml:trace contextRef="#ctx0" brushRef="#br0">57 0 95 0,'0'0'414'0,"0"0"352"0,0 0-587 15,0 0-98-15,0 0 91 0,0 0 27 0,0 0-70 16,0 0-93-16,0 0-4 0,0 0-28 16,0 0-2-16,128 77 23 0,-103-77-25 15,-2-2 0-15,-3-3-52 0,-4 1-39 16,-5 1-65-16,-5-1-91 0,-6 2-20 16,0 2 88-16,-2 0 46 0,-8 0 38 0,-8 4 14 15,-1 3 51-15,-2 2 30 0,-2 3 1 16,-1 0 42-16,1 1-4 0,-1 0 13 15,2 3 20-15,-2 1 3 0,4 0 52 16,1 1 45-16,2-4 23 0,7 1 4 16,4-2-34-16,3-4-71 0,3-1-51 15,0-1-14-15,12-4 3 0,3-1 20 16,5-2-13-16,4 0-23 0,1-2-16 16,-1-1-1-16,-1-4-22 0,-2 7 11 15,1-6 12-15,-4 6 0 0,-2-2 1 0,-4 2-1 16,-4 0-19-16,-5 0-10 15,-3 0-13-15,0 0 6 0,0 2 20 0,-3 4 14 16,-8 4-34-16,-6 1 0 0,-3 4 14 16,-1 0 22-16,-2-3 1 0,2 5 22 15,-3-2-7-15,1 1-3 0,2 3 0 16,2-3 0-16,1 2 22 0,5-8 4 0,4 3 0 16,8-6-39-16,1-2-27 0,0 4 24 15,13-3 2-15,-1-2 1 0,4 1 19 16,0-3-19-16,2-2-26 0,0 2-3 15,-4-2 19-15,1 0 10 0,-5 2 0 16,2 0 2-16,-3 2 1 0,-5 1-3 16,-1 2 1-16,-3 3 57 0,0 2 17 15,-1 5-53-15,-8 5-9 0,0-2 17 16,0 2 15-16,2-1 42 0,-2-4 49 16,5 2-33-16,-1-4-26 0,5-1-15 0,0-4-17 15,0-7-16-15,11 1 12 0,3-4-5 16,4 0-17-16,1-13 0 0,5-4 7 15,-1-4-4-15,2-5-22 0,-5-1-64 16,-4-4-35-16,-3 3-78 0,-1-4-82 16,-9-1-74-16,-3 0-37 0,0 5-167 0,0-5 6 15,-11-1-79-15</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3.573"/>
    </inkml:context>
    <inkml:brush xml:id="br0">
      <inkml:brushProperty name="width" value="0.06667" units="cm"/>
      <inkml:brushProperty name="height" value="0.06667" units="cm"/>
      <inkml:brushProperty name="fitToCurve" value="1"/>
    </inkml:brush>
  </inkml:definitions>
  <inkml:trace contextRef="#ctx0" brushRef="#br0">248 0 95 0,'0'0'688'15,"0"0"-73"-15,0 0-306 0,-73 125-46 16,52-90 58-16,0 2-46 0,2-3-75 16,-1 2-52-16,2-7-65 0,0-2-38 0,7-5-29 15,-1-9-16-15,3-4-2 0,5-7-94 16,-2-2-200-16,0-5-199 0,-2-12-301 16,4 0-334-16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3.738"/>
    </inkml:context>
    <inkml:brush xml:id="br0">
      <inkml:brushProperty name="width" value="0.06667" units="cm"/>
      <inkml:brushProperty name="height" value="0.06667" units="cm"/>
      <inkml:brushProperty name="fitToCurve" value="1"/>
    </inkml:brush>
  </inkml:definitions>
  <inkml:trace contextRef="#ctx0" brushRef="#br0">0 0 98 0,'0'0'1858'0,"0"0"-1449"16,0 0-67-16,133 129 155 0,-85-90-23 15,4-3-71-15,-2-7-135 0,0-4-2 16,-1 0-44-16,1-11-42 0,-8-4-85 16,-2-9-95-16,-10-1-1 0,-4-7-17 15,-7-10-40-15,-5-3-132 0,-4-5-146 16,-6-7-150-16,-2-1-305 0,-2 7-704 0,-2-19-213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4.195"/>
    </inkml:context>
    <inkml:brush xml:id="br0">
      <inkml:brushProperty name="width" value="0.06667" units="cm"/>
      <inkml:brushProperty name="height" value="0.06667" units="cm"/>
      <inkml:brushProperty name="fitToCurve" value="1"/>
    </inkml:brush>
  </inkml:definitions>
  <inkml:trace contextRef="#ctx0" brushRef="#br0">200 0 1262 0,'0'0'185'0,"0"0"-6"15,0 0 188-15,0 0-85 0,0 0-65 16,0 0-49-16,0 0-1 0,0 0-13 15,0 0-48-15,36 123 0 0,-52-88-55 16,-8-2-19-16,0 2-19 0,-1-2 9 16,-3 0-19-16,2-5-3 0,1 0-29 0,0-9-38 15,6-4-77-15,5-8-103 0,8-5-104 16,2-2-148-16,4-4-282 0,0-5-314 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4.592"/>
    </inkml:context>
    <inkml:brush xml:id="br0">
      <inkml:brushProperty name="width" value="0.06667" units="cm"/>
      <inkml:brushProperty name="height" value="0.06667" units="cm"/>
      <inkml:brushProperty name="fitToCurve" value="1"/>
    </inkml:brush>
  </inkml:definitions>
  <inkml:trace contextRef="#ctx0" brushRef="#br0">210 0 208 0,'0'0'1186'16,"0"0"-864"-16,0 0 100 0,0 0-8 16,0 0-88-16,0 0-89 0,0 0 2 15,120 17-70-15,-100-16-90 0,-7 4-25 0,2-4-37 16,-4 1-17-16,-5-2-35 0,-1 0-3 16,-2 2 37-16,-3 2 1 0,0-1 1 15,-9 6 0-15,-7 3-1 0,-1 2-30 16,-6 1-30-16,-1 1 0 0,-4 1-7 15,-4-2-12-15,1-1-24 0,-3 3-34 0,-1-3-30 16,2-3-49-16,4-2-71 0,2 0-66 16,4-1 12-16,6-7-40 0,6 2 33 15,2-3 22-15,4 0 16 0,5 0 124 16,0-4 101-16,5-5 85 0,4 1 59 16,2 1 104-16,-3 0 101 0,1 1-32 15,-1 1 28-15,0 3 27 0,-2 0-50 16,0 2-48-16,-2 0-20 0,3 0 13 15,-2 7-14-15,-2 6-22 0,4 2 9 16,-5 2-23-16,1 4-22 0,-2 3-4 16,-1 0-7-16,0 2-12 0,0-2-30 0,0 2-6 15,-1-5-25-15,-2 2-23 0,-2-7-3 16,4 1-1-16,-2-8-25 0,3 0-25 16,0-7-109-16,0-2-181 0,0 0-153 15,4-6-162-15,1-1-360 0</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6.115"/>
    </inkml:context>
    <inkml:brush xml:id="br0">
      <inkml:brushProperty name="width" value="0.06667" units="cm"/>
      <inkml:brushProperty name="height" value="0.06667" units="cm"/>
      <inkml:brushProperty name="fitToCurve" value="1"/>
    </inkml:brush>
  </inkml:definitions>
  <inkml:trace contextRef="#ctx0" brushRef="#br0">0 19 460 0,'0'0'818'0,"0"0"-389"16,0 0-136-16,0 0-47 0,0 0 39 16,0 0-37-16,0 0-100 0,0 0-97 15,0 0-49-15,0 0 18 0,4-15 21 16,15 15 7-16,6 0-35 0,0 0 10 0,3 0-21 16,3 0 0-16,-6 0-1 15,-1 0 0-15,-1 0 1 0,-3 0-2 0,-7 6-16 16,-1 0 13-16,-6-1-7 0,-2 4 10 15,-4 0 35-15,0 5 13 0,0 5 3 16,-7-1-31-16,-4 7-8 0,1-5 24 16,-3 0-8-16,-1-3-6 0,3 2-9 0,-3-3 3 15,3 0 0-15,-1 1-16 0,0-5-1 16,2 1 1-16,1-4 1 0,4-1-1 16,0-2-35-16,2-5-51 0,-2 3-64 15,2-4-49-15,-1 0-78 0,-1-4-110 16,1-7-126-16,-3-5-164 0,1-1-66 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6.463"/>
    </inkml:context>
    <inkml:brush xml:id="br0">
      <inkml:brushProperty name="width" value="0.06667" units="cm"/>
      <inkml:brushProperty name="height" value="0.06667" units="cm"/>
      <inkml:brushProperty name="fitToCurve" value="1"/>
    </inkml:brush>
  </inkml:definitions>
  <inkml:trace contextRef="#ctx0" brushRef="#br0">0 9 199 0,'0'0'1069'0,"0"0"-734"15,0 0-185-15,0 0-75 0,0 0 97 0,0 0 64 16,0 0-64-16,0 0-72 0,0 0-42 15,0 0-26-15,117 17-12 0,-94-17-17 0,4-6 39 16,-1 3-26-16,-5-3-16 0,-2 4-16 16,-1-3-10-16,-8 1-3 0,-3 4-55 15,-5 0-74-15,-2 0-33 0,0 0 35 16,-5 9-52-16,-5 2-146 0,-5 4 35 16,-4 0 113-16,-1 2 118 0,-1-4 72 15,-3-1 6-15,5 2 10 0,-6 1 17 16,2-1 2-16,2-2 11 0,2 3 54 15,3-4 30-15,4-2 33 0,3-3 74 16,6-3-16-16,3-3-117 0,0 0-68 16,4 0-20-16,10 0 94 0,0 0 3 0,6-9-61 15,3 0-20-15,-2-4-16 0,-1 0-36 16,0 1 20-16,0 0-55 0,-8 1-105 16,4 2-165-16,-5-2-50 0,-6-1-118 15,3 0 43-15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6.619"/>
    </inkml:context>
    <inkml:brush xml:id="br0">
      <inkml:brushProperty name="width" value="0.06667" units="cm"/>
      <inkml:brushProperty name="height" value="0.06667" units="cm"/>
      <inkml:brushProperty name="fitToCurve" value="1"/>
    </inkml:brush>
  </inkml:definitions>
  <inkml:trace contextRef="#ctx0" brushRef="#br0">0 0 157 0,'0'0'590'0,"0"0"-460"0,0 0-130 15,0 0-16-15,0 0 15 0,0 0-3 0,0 0-22 16,0 0-88-16,0 0-235 0,0 0-18 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6.793"/>
    </inkml:context>
    <inkml:brush xml:id="br0">
      <inkml:brushProperty name="width" value="0.06667" units="cm"/>
      <inkml:brushProperty name="height" value="0.06667" units="cm"/>
      <inkml:brushProperty name="fitToCurve" value="1"/>
    </inkml:brush>
  </inkml:definitions>
  <inkml:trace contextRef="#ctx0" brushRef="#br0">0 0 53 0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2.634"/>
    </inkml:context>
    <inkml:brush xml:id="br0">
      <inkml:brushProperty name="width" value="0.06667" units="cm"/>
      <inkml:brushProperty name="height" value="0.06667" units="cm"/>
      <inkml:brushProperty name="fitToCurve" value="1"/>
    </inkml:brush>
  </inkml:definitions>
  <inkml:trace contextRef="#ctx0" brushRef="#br0">128 170 18 0,'0'0'20'0,"0"0"-20"16,0 0 3-16,0 0 14 0,0 0 12 16,0 0 17-16,0 0 19 0,0 0 117 15,97-114 37-15,-87 102-95 0,5 0-17 16,-6 3 43-16,3 1 59 0,-5 1-11 0,-3 4-12 15,1-1-4-15,-2 2-3 0,-3 2-11 16,1 0 24-16,-1 0 27 0,0 2-35 16,0 5-45-16,0 8-40 0,-9 6-18 15,-1 8-43-15,-8 5-22 0,-1 7-15 16,-1 1 28-16,-3 2-29 0,-3 2-16 16,2-1 3-16,-4 4 11 0,3-6 2 15,-1-2 0-15,4-5-22 0,3-11-33 16,7-7-16-16,3-7-64 0,6-11-84 0,3 0-143 15,3-19-40-15,9-11-73 16,4-14-177-16,-1 6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6.996"/>
    </inkml:context>
    <inkml:brush xml:id="br0">
      <inkml:brushProperty name="width" value="0.06667" units="cm"/>
      <inkml:brushProperty name="height" value="0.06667" units="cm"/>
      <inkml:brushProperty name="fitToCurve" value="1"/>
    </inkml:brush>
  </inkml:definitions>
  <inkml:trace contextRef="#ctx0" brushRef="#br0">209 0 53 0,'56'64'463'0,"-53"-64"-218"0,-2 0-63 0,-1 0 56 0,0 0 36 0,0 0-21 0,3 0-25 0,-3 0-40 0,0 2-39 15,0 1-16-15,0 9 35 0,0 1 25 16,-7 5-45-16,-4 6-58 0,-2 3-7 15,-2 0-9-15,-2 5 12 0,-3-1 3 16,1 3 0-16,-3 0-22 0,-1 1-19 16,2 0-1-16,-1-5 10 0,3 2-35 15,1-4 10-15,3-8-29 0,2-1-2 16,4-9-1-16,5-2-12 0,-1-7-4 0,5-1-79 16,0 0-150-16,0-9-46 15,5-11 18-15,4-5-33 0,7-7-83 0,-4-1-82 16,1 4-66-16,0 1 94 0,-3 6 9 0,1 4 243 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7.293"/>
    </inkml:context>
    <inkml:brush xml:id="br0">
      <inkml:brushProperty name="width" value="0.06667" units="cm"/>
      <inkml:brushProperty name="height" value="0.06667" units="cm"/>
      <inkml:brushProperty name="fitToCurve" value="1"/>
    </inkml:brush>
  </inkml:definitions>
  <inkml:trace contextRef="#ctx0" brushRef="#br0">0 0 197 0,'0'0'326'0,"0"0"-39"0,0 0-10 15,0 0 74-15,0 0-48 0,0 0-40 16,0 0-43-16,0 0-58 0,0 0 3 16,0 0-4-16,112 44-32 0,-87-41-49 15,3-1-38-15,4-1 19 0,1 1-3 16,2 4 8-16,-5-3-66 0,1 4-32 15,-6 1 32-15,-2 3 2 0,-4 2 1 16,-5 5-2-16,-2 2 12 0,-7 2 16 0,-3 0-10 16,-2 4 7-16,0-1 2 0,-6 1 30 15,-4 0-17-15,-4 0-9 0,0-1 54 16,-4-2 60-16,0-4-48 0,-1 1-32 16,0-1 10-16,0-2-10 0,1-3-28 15,0-1-7-15,-1-2-6 0,5-3-6 0,-1-4-16 16,3-3 16-16,2-1-19 0,1 0-17 15,0-7-80-15,2-11-111 0,-2-5-23 16,4-4-5-16,1-5-29 0,0 2-121 16,1-7-116-16,3 3-190 0,-2-4 50 15,2 4-10-15</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7.497"/>
    </inkml:context>
    <inkml:brush xml:id="br0">
      <inkml:brushProperty name="width" value="0.06667" units="cm"/>
      <inkml:brushProperty name="height" value="0.06667" units="cm"/>
      <inkml:brushProperty name="fitToCurve" value="1"/>
    </inkml:brush>
  </inkml:definitions>
  <inkml:trace contextRef="#ctx0" brushRef="#br0">107 0 1193 0,'0'0'521'0,"0"0"-232"15,0 0-20-15,0 0 51 0,0 0-59 0,0 0-75 16,0 0-42-16,0 0-42 0,-40 119-28 16,32-98 2-16,0 1-12 0,-3 2-7 15,1-2-32-15,-2 0 10 0,5-5-35 16,2-5-13-16,1-6-12 0,1-5-29 16,3-1-67-16,0 0-89 0,7-3-69 15,5-8 25-15,9-8-40 0,-1-6-76 0,4 1-104 16,3-2-47-16,-2 0 127 0,1 3 15 15,-2 1 164-15</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7.516"/>
    </inkml:context>
    <inkml:brush xml:id="br0">
      <inkml:brushProperty name="width" value="0.06667" units="cm"/>
      <inkml:brushProperty name="height" value="0.06667" units="cm"/>
      <inkml:brushProperty name="fitToCurve" value="1"/>
    </inkml:brush>
  </inkml:definitions>
  <inkml:trace contextRef="#ctx0" brushRef="#br0">0 0 173 0</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7.669"/>
    </inkml:context>
    <inkml:brush xml:id="br0">
      <inkml:brushProperty name="width" value="0.06667" units="cm"/>
      <inkml:brushProperty name="height" value="0.06667" units="cm"/>
      <inkml:brushProperty name="fitToCurve" value="1"/>
    </inkml:brush>
  </inkml:definitions>
  <inkml:trace contextRef="#ctx0" brushRef="#br0">64 0 173 0,'153'37'339'0,"-150"-37"-49"0,-2 0-19 16,-1 6 126-16,0 6-13 0,-4 5-76 0,-5 7-65 0,-6 1-40 0,2 1-6 0,-6 1-14 16,3 1-55-16,-5 0-42 0,0-2 13 15,2-1-22-15,-1 1-4 0,0-3 9 0,6-2-2 16,0-7-36-16,6-4-44 0,2-7-2 15,4-3-62-15,2-3-155 0,3-16-74 16,9-7-16-16,4-8-58 0,5-5-172 16,2-1-173-16,2-3-25 0,2 0 322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7.883"/>
    </inkml:context>
    <inkml:brush xml:id="br0">
      <inkml:brushProperty name="width" value="0.06667" units="cm"/>
      <inkml:brushProperty name="height" value="0.06667" units="cm"/>
      <inkml:brushProperty name="fitToCurve" value="1"/>
    </inkml:brush>
  </inkml:definitions>
  <inkml:trace contextRef="#ctx0" brushRef="#br0">30 0 1072 0,'0'0'520'16,"0"0"-211"-16,0 0 12 0,0 0 32 15,0 0-83-15,0 0-83 0,0 0-31 16,3 123-15-16,-8-104-30 0,1 4-22 16,-4-5-10-16,6 6-6 0,-6-7 34 15,4-4-37-15,2-2-70 0,2-6-7 16,0 1-37-16,0-4 19 0,0 3 23 0,9-3 2 16,3-2 19-16,6 0-18 0,4 0 18 15,3 0 3-15,3-4-6 0,0-1-16 16,0-3-23-16,-5 1 4 0,-2 2-32 15,-9-1-142-15,-8 0-297 0,-4 3-606 16,-13-3-694-16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8.683"/>
    </inkml:context>
    <inkml:brush xml:id="br0">
      <inkml:brushProperty name="width" value="0.06667" units="cm"/>
      <inkml:brushProperty name="height" value="0.06667" units="cm"/>
      <inkml:brushProperty name="fitToCurve" value="1"/>
    </inkml:brush>
  </inkml:definitions>
  <inkml:trace contextRef="#ctx0" brushRef="#br0">0 0 111 0,'0'0'482'16,"0"0"685"-16,0 0-887 0,0 0-99 0,0 0 59 16,0 0 31-16,0 0 15 0,0 0-69 15,0 0-83-15,19 110-35 0,-15-79-23 16,-2-2 13-16,1-1-17 0,-3 0-5 15,0-2-45-15,0-3-5 0,0 2-17 16,0-1-2-16,0-4-23 0,0-3-66 16,0-4-128-16,0-9-74 0,0-4-79 0,-3 0-167 15,1-10-211-15,2-7-68 0,0-13 117 16</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8.979"/>
    </inkml:context>
    <inkml:brush xml:id="br0">
      <inkml:brushProperty name="width" value="0.06667" units="cm"/>
      <inkml:brushProperty name="height" value="0.06667" units="cm"/>
      <inkml:brushProperty name="fitToCurve" value="1"/>
    </inkml:brush>
  </inkml:definitions>
  <inkml:trace contextRef="#ctx0" brushRef="#br0">0 24 1577 0,'0'0'488'0,"0"0"-252"0,0 0 94 16,0 0-41-16,0 0-128 0,0 0-145 16,0 0 61-16,0 0-4 0,0 0-19 15,114-11-39-15,-80 9-14 0,2 0 24 0,1-1-25 16,-6 1 0-16,-3-1-28 0,-3 2 26 16,-9 1-1-16,-4 0 1 0,-7 0-46 15,-5 0 48-15,0 4 46 0,-1 5 8 16,-12 7-16-16,-2 2-6 0,-6 5-10 15,-2 1 0-15,-1 2-19 0,-1-1 13 16,-1 1 22-16,1 0 3 0,-5-1-12 0,7 2 12 16,-1-6-25-16,3-1 22 0,5-3-38 15,6-6-3-15,4-8 0 0,3-3-35 16,3 0-121-16,0-3-73 0,0-14-21 16,12-7-14-16,-2-6-94 0,3-4-155 15,-1 0-72-15,0-4 96 0,-3 3-95 16</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9.168"/>
    </inkml:context>
    <inkml:brush xml:id="br0">
      <inkml:brushProperty name="width" value="0.06667" units="cm"/>
      <inkml:brushProperty name="height" value="0.06667" units="cm"/>
      <inkml:brushProperty name="fitToCurve" value="1"/>
    </inkml:brush>
  </inkml:definitions>
  <inkml:trace contextRef="#ctx0" brushRef="#br0">71 0 1009 0,'0'0'501'0,"0"0"-163"0,0 0-91 0,0 0 70 16,0 0 6-16,0 121-34 0,-5-70-27 16,5 12-42-16,-4 6 14 0,0 12 11 15,1 4-44-15,-5 3-51 0,-1-3-20 0,1 1-25 16,0-9-12-16,-1-14-41 0,2-11-34 15,3-12-18-15,4-15-23 0,-2-6-33 16,2-10-52-16,0-9-121 0,0-14-81 16,9-17-48-16,0-13-104 0,3-15-306 15,-4 11-688-15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9.787"/>
    </inkml:context>
    <inkml:brush xml:id="br0">
      <inkml:brushProperty name="width" value="0.06667" units="cm"/>
      <inkml:brushProperty name="height" value="0.06667" units="cm"/>
      <inkml:brushProperty name="fitToCurve" value="1"/>
    </inkml:brush>
  </inkml:definitions>
  <inkml:trace contextRef="#ctx0" brushRef="#br0">0 12 1085 0,'0'0'784'16,"0"0"-421"-16,0 0-82 0,0 0-13 16,0 0-78-16,0 0-91 0,0 0-41 15,0 0 18-15,0 0-8 0,0 0-14 16,109 15-22-16,-81-15-31 0,0-8-1 15,0 3-1-15,-6 0-57 0,-4 1-159 16,-6 2-75-16,-8 0-66 0,-4 2-128 16,0 0-152-16,-16 2-79 0,-6 7 130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17.432"/>
    </inkml:context>
    <inkml:brush xml:id="br0">
      <inkml:brushProperty name="width" value="0.06667" units="cm"/>
      <inkml:brushProperty name="height" value="0.06667" units="cm"/>
      <inkml:brushProperty name="fitToCurve" value="1"/>
    </inkml:brush>
  </inkml:definitions>
  <inkml:trace contextRef="#ctx0" brushRef="#br0">122 0 1793 0,'0'0'230'0,"0"0"-187"16,0 0 93-16,0 0 42 0,0 0-23 0,0 0-36 15,0 0-12-15,0 0 5 0,0 0-38 16,0 0-39-16,0 0-9 0,75 62 13 15,-71-44-23-15,1 4-5 0,-2-4-10 16,-3 0-1-16,0-3 4 0,0-1 6 16,0-5-10-16,0-1-2 0,0-3 1 15,0-5-2-15,0 0-36 0,0 0-34 16,0 0-30-16,1-1-13 0,8-11-10 16,4-2 81-16,4-7-16 0,0 0 32 15,7-3-45-15,-5 4 19 0,3 1 35 0,-3 5-3 16,0 0 7-16,2 5 3 0,-5 5-3 15,-1-1 16-15,-2 3 0 0,-4 2-2 16,-3 0 2-16,-2 8 2 0,-4 9 47 16,0 1-7-16,-1 3-3 0,-12 8 16 15,-5-2-33-15,-6 3-6 0,-4-1-12 0,0-2 18 16,-4 2-3-16,0-4-16 0,1-3 0 16,-2-4 16-16,2-2-16 0,2-3 13 15,2-2-15-15,2-4-2 0,3-1 2 16,0-3-2-16,6 0-1 0,0-3 1 15,5 0 2-15,2 0 1 0,5 0 30 16,3 0-32-16,1 0-29 0,0 0-23 16,0 0-3-16,0 0-9 0,0 0-14 15,5 1 78-15,6 3 3 0,-2 3 36 16,2 2 13-16,0 7 32 0,-2 1 22 16,-4 3-12-16,0 6-23 0,-2 4-4 15,-3-1 10-15,0 6-22 0,0-1-26 0,-3 4-7 16,-3-8 13-16,2 3 1 0,-4-7-8 15,1-2-28-15,2-6-1 0,1-1 0 16,1-5-15-16,2-7-9 0,-2-4-7 16,3-1-110-16,0-5-108 0,0-10-151 0,0-7-102 15,0-5-109-15,4-5-69 0,-4 2 207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3.245"/>
    </inkml:context>
    <inkml:brush xml:id="br0">
      <inkml:brushProperty name="width" value="0.06667" units="cm"/>
      <inkml:brushProperty name="height" value="0.06667" units="cm"/>
      <inkml:brushProperty name="fitToCurve" value="1"/>
    </inkml:brush>
  </inkml:definitions>
  <inkml:trace contextRef="#ctx0" brushRef="#br0">216 0 1728 0,'0'0'253'16,"0"0"-152"-16,0 0 51 0,0 0 68 0,0 0-3 15,9 129-85-15,-2-107-68 0,10-1-3 16,-1 2-16-16,6-3-29 0,0-1 10 16,2-5-26-16,-4-1 12 0,-1-3-12 15,-1-3-25-15,-5-3-59 0,-7 1-73 16,-1-3-21-16,-5-2 4 0,0 1 61 16,0 5 22-16,-11-2-78 0,-3 1-38 15,-3 0 8-15,-2-2 63 0,-4 0 71 0,-1-1-46 16,0 0-3-16,-2-1-49 15,2 3 39-15,-4-4 23 0,0 6 62 0,0-4 16 16,0 4 23-16,3-3 0 0,2 3 36 16,2-3 117-16,9 3 33 0,1-3 32 15,9 1 30-15,2-4-53 0,0 2-95 16,6 0 53-16,7-2-17 0,6 1-35 0,1-1-1 16,2 5-16-16,1-5-16 0,1 1 3 15,-1-1 13-15,1 2-36 0,1-2-22 16,0 0 9-16,-1 0 0 0,-1 0-35 15,-1-3-28-15,-3-3 5 0,-4 0 8 16,-3 2 14-16,-6 3-33 0,-5-1-63 16,-1 2-6-16,-3 0-62 0,-8 0-59 15,-6 0-13-15,-3 3 62 0,-4 7 38 16,1-1 85-16,-2 4 7 0,1 3 32 16,-5 1-23-16,1 1 23 0,2 2 13 0,-4 0 16 15,2 1-12-15,2-1-4 0,4-4 19 16,3-1 14-16,9-6 61 0,3 0 36 15,7-7-85-15,3-1 27 0,10-1 58 16,3 0 13-16,6 0-14 0,2 0-3 16,-1-3-67-16,4-2-46 0,-2 0 22 0,-2 1 36 15,-1 0-42-15,-2-2-16 0,-1 3-12 16,-3-1 9-16,-4 4-10 0,1-2-32 16,-4-1 28-16,-3 0-54 0,-3 2-136 15,-2 1-65-15,-1-3-14 0,0 3-13 16,-4-2-65-16,-5-1-93 0,-1 3 63 15,-1-1 81-15</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3:59.979"/>
    </inkml:context>
    <inkml:brush xml:id="br0">
      <inkml:brushProperty name="width" value="0.06667" units="cm"/>
      <inkml:brushProperty name="height" value="0.06667" units="cm"/>
      <inkml:brushProperty name="fitToCurve" value="1"/>
    </inkml:brush>
  </inkml:definitions>
  <inkml:trace contextRef="#ctx0" brushRef="#br0">0 53 290 0,'0'0'688'0,"0"0"-320"0,0 0-150 0,0 0-58 15,0 0 181-15,0 0-1 0,0 0-43 16,0 0-88-16,0 0-100 0,115 4-19 16,-86-12-17-16,2 2-12 0,-3-1-10 15,2 4-41-15,-4-3-10 0,-1 6 0 16,-3-3 0-16,-4 1-30 0,-6 0-108 16,0 2-105-16,-6 0-86 0,-4 0-69 15,-2-5-102-15,0 5-30 0,-4-6-77 16,-3-3 77-16</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00.175"/>
    </inkml:context>
    <inkml:brush xml:id="br0">
      <inkml:brushProperty name="width" value="0.06667" units="cm"/>
      <inkml:brushProperty name="height" value="0.06667" units="cm"/>
      <inkml:brushProperty name="fitToCurve" value="1"/>
    </inkml:brush>
  </inkml:definitions>
  <inkml:trace contextRef="#ctx0" brushRef="#br0">109 0 708 0,'0'0'817'0,"0"0"-430"16,0 0-63-16,0 0-10 0,0 0-98 0,0 0-17 16,-28 111-29-16,24-66 6 0,-1 2-49 15,1 2-32-15,3-4 19 0,-4 1 13 16,1-2-11-16,2-5-50 0,-2-5-31 15,1-8-34-15,3-8-1 0,0-4-38 16,-2-9 4-16,-1-1-89 0,3-4-152 16,-4-4-69-16,1-13-41 0,-4-3-235 15,-7-11-500-15,-2-4 67 0</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00.357"/>
    </inkml:context>
    <inkml:brush xml:id="br0">
      <inkml:brushProperty name="width" value="0.06667" units="cm"/>
      <inkml:brushProperty name="height" value="0.06667" units="cm"/>
      <inkml:brushProperty name="fitToCurve" value="1"/>
    </inkml:brush>
  </inkml:definitions>
  <inkml:trace contextRef="#ctx0" brushRef="#br0">0 0 382 0,'0'0'1698'0,"0"0"-1449"16,0 0-97-16,0 0 196 0,0 0-56 15,0 0-110-15,0 0-124 0,0 0-39 0,0 0-17 16,0 0 0-16,0 0 16 0,4 110-18 16,5-101-29-16,-3-4-31 0,-2 4-148 15,-4 2-129-15,0 4-134 0,-10-2-357 16,0-3-477-16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00.682"/>
    </inkml:context>
    <inkml:brush xml:id="br0">
      <inkml:brushProperty name="width" value="0.06667" units="cm"/>
      <inkml:brushProperty name="height" value="0.06667" units="cm"/>
      <inkml:brushProperty name="fitToCurve" value="1"/>
    </inkml:brush>
  </inkml:definitions>
  <inkml:trace contextRef="#ctx0" brushRef="#br0">8 0 170 0,'0'0'1986'16,"0"0"-1475"-16,0 0-257 0,0 0 44 16,0 0-52-16,0 0-56 0,0 0-48 0,0 0-48 15,0 0-67-15,0 0-27 16,0 0-9-16,21 127 9 0,-18-108 25 0,-3 0-25 15,0 2-56-15,0-4-58 0,-3-3-44 16,-1-1-13-16,-2-4 9 0,0 0 27 16,-2-4 1-16,4-1 5 0,3-2 52 0,1-2 58 15,0 0-49-15,1 0 43 0,11-6 25 16,4-4 161-16,6-1 54 0,6 0-30 16,5 2 16-16,3 4 24 0,4-3-24 15,9 8-47-15,-1 0 3 0,4 0 52 16,1 0-39-16,-4 0-56 0,2 0-13 15,-7 0-39-15,-4 0-56 0,-7 0-6 16,-5 0-25-16,-9 0-2 0,-3 0-25 16,-7 0-75-16,-2-8-102 0,2-1-35 15,-2-8-82-15,-2-1-136 0,2-3-192 16,-2-3-571-16,-5-2-53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05.591"/>
    </inkml:context>
    <inkml:brush xml:id="br0">
      <inkml:brushProperty name="width" value="0.06667" units="cm"/>
      <inkml:brushProperty name="height" value="0.06667" units="cm"/>
      <inkml:brushProperty name="fitToCurve" value="1"/>
    </inkml:brush>
  </inkml:definitions>
  <inkml:trace contextRef="#ctx0" brushRef="#br0">68 20 476 0,'0'0'411'15,"0"0"-232"-15,0 0 23 0,0 0 88 16,0 0-53-16,0 0-36 0,0 0-38 16,0 0 8-16,0 0-6 0,0 0 29 0,-5-20-8 15,2 21-32-15,0 9-38 0,-5 4-87 16,-4 5 2-16,4 5 46 0,-3 1 12 15,2-5 10-15,1-2-17 0,8-1-75 16,0-4-7-16,0-4-26 0,3 0 24 16,14-5 2-16,2 0 11 0,4-4 14 15,7 0 4-15,2-8-29 0,4-2-11 16,-2-3 11-16,1 0-18 0,-1 0 17 16,-2 5-26-16,1-2 27 0,-4 2 1 15,-2 1-1-15,-5 3-11 0,-3 3-11 16,-7-2 0-16,-1 3 19 0,-5 0-23 15,-3 0 26-15,-1 0 10 0,-2 0 44 0,0 8 0 16,-9 2 6-16,-1 8-10 0,-5 0-9 16,-4-1-19-16,-2 1-15 0,-2-2-7 15,-3 3-13-15,-2 0-15 0,2-2-48 16,1-4-48-16,3 0-41 0,0-7-42 0,7-5-121 16,2-1-146-16,4-6-133 0,3-12-168 15,0-7-36-15</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05.797"/>
    </inkml:context>
    <inkml:brush xml:id="br0">
      <inkml:brushProperty name="width" value="0.06667" units="cm"/>
      <inkml:brushProperty name="height" value="0.06667" units="cm"/>
      <inkml:brushProperty name="fitToCurve" value="1"/>
    </inkml:brush>
  </inkml:definitions>
  <inkml:trace contextRef="#ctx0" brushRef="#br0">123 0 52 0,'0'0'1544'0,"0"0"-1125"0,0 0-137 15,0 0 131-15,0 0-85 0,0 0-117 16,0 0-87-16,0 0-25 0,0 0-20 16,-19 115 48-16,12-76-23 0,2 1-9 0,-1 3-23 15,-1-4 0-15,-3 8-24 0,-4-3-11 16,4-4-36-16,-3-1 17 0,2-6-18 15,1-8-19-15,6-6-31 0,-1-9-79 16,2-4-104-16,3-4-84 0,0-2-67 0,0 0-83 16,0-9 8-16,0-7-107 0,0-3-30 15,0-5-137-15</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06.170"/>
    </inkml:context>
    <inkml:brush xml:id="br0">
      <inkml:brushProperty name="width" value="0.06667" units="cm"/>
      <inkml:brushProperty name="height" value="0.06667" units="cm"/>
      <inkml:brushProperty name="fitToCurve" value="1"/>
    </inkml:brush>
  </inkml:definitions>
  <inkml:trace contextRef="#ctx0" brushRef="#br0">63 0 709 0,'0'0'739'0,"0"0"-332"15,0 0-99-15,0 0 35 0,0 0-63 16,0 0-51-16,-44 120-21 0,36-90-17 16,4-1-26-16,-1-2-51 0,5-1 24 0,0-2-6 15,0-4-56-15,5-4-44 16,7-1-13-16,4-4-19 0,4-4 28 0,1-7-25 16,7 0 0-16,3-7 13 0,6-10-16 15,-2-3-13-15,2-4-24 0,-2-3 11 16,2 0 24-16,-6 1-22 0,-1 2-17 15,-7 4-3-15,-2 3-9 0,-6 5-13 0,-2 4 18 16,-6 4 23-16,-5 3 7 16,1 1 18-16,-3 0 19 0,0 0-3 0,0 0 0 15,0 3 6-15,0 12 60 0,0 6-29 16,0 2 41-16,0 4-9 0,0 3-38 16,0 1 0-16,-5 4 24 0,1-2 1 15,-3 0-4-15,2-7 25 0,1 0-19 16,-2-8-21-16,4-5-53 0,-1-6-30 15,3-2-1-15,0-5-13 0,0 0-48 16,0 0-66-16,0-7-102 0,5-7-14 0,5-8-39 16,6-4-147-16,1-3-239 0,2-5-413 15,-3 0-21-15</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06.631"/>
    </inkml:context>
    <inkml:brush xml:id="br0">
      <inkml:brushProperty name="width" value="0.06667" units="cm"/>
      <inkml:brushProperty name="height" value="0.06667" units="cm"/>
      <inkml:brushProperty name="fitToCurve" value="1"/>
    </inkml:brush>
  </inkml:definitions>
  <inkml:trace contextRef="#ctx0" brushRef="#br0">0 183 1954 0,'0'0'315'16,"0"0"-115"-16,0 0 52 0,0 0-27 15,0 0-33-15,0 0-16 0,0 0-39 16,149-4 91-16,-97 4 2 0,-1 0-92 16,2 0-96-16,-5 0-24 0,-4-5-18 15,-3 5 0-15,-9 0-34 0,-4-1 11 16,-8-1-83-16,-4 0-49 0,-12-2-37 15,-2 4 24-15,-2-3 66 0,-2-3 64 0,-10-1-58 16,-2 0-51-16,-4-4 2 0,-6 1 74 16,4 0 20-16,-2-4-13 0,0 4-4 15,5-5-13-15,1 1 26 0,4-1 20 16,4 1 20-16,0 2 15 0,7 3 22 0,-2 2 69 16,3 5 70-16,0 2 61 0,0 0-14 15,0 0-39-15,0 9-51 0,0 7-26 16,0 8 12-16,0 7 54 0,0 6-13 15,-3 3 0-15,3 4-20 0,-3-2-10 16,1 7-13-16,-1-6-25 0,-1 1-12 16,0-1-22-16,-1-4-15 0,1-3-9 15,-2-1-19-15,1-8-2 0,1-3-14 16,0-7 4-16,-1-6-25 0,4-6-102 16,-2-1-10-16,-2-4-3 0,2 0-9 0,-4 0 14 15,-2-9-93-15,-3-6-46 0,1-5-5 16,-3-6-82-16,7-2-63 0,-5-4-77 15,6-3-79-15,2-2-158 0,-1-2 376 16</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06.779"/>
    </inkml:context>
    <inkml:brush xml:id="br0">
      <inkml:brushProperty name="width" value="0.06667" units="cm"/>
      <inkml:brushProperty name="height" value="0.06667" units="cm"/>
      <inkml:brushProperty name="fitToCurve" value="1"/>
    </inkml:brush>
  </inkml:definitions>
  <inkml:trace contextRef="#ctx0" brushRef="#br0">135 0 321 0,'0'0'824'0,"0"0"-254"0,0 0-203 0,0 0-79 16,0 0 13-16,0 0-54 0,0 0-54 16,-60 116-50-16,48-93-44 0,0 2-38 15,-1-3 12-15,1-2-44 0,2-2-19 16,1-3-10-16,4-4-22 0,1-5-19 15,4-6-106-15,0 0-166 0,0-2-135 0,9-11 31 16,7-4-64-16,0-6-131 0,3 0-111 16,2-3 401-16</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06.802"/>
    </inkml:context>
    <inkml:brush xml:id="br0">
      <inkml:brushProperty name="width" value="0.06667" units="cm"/>
      <inkml:brushProperty name="height" value="0.06667" units="cm"/>
      <inkml:brushProperty name="fitToCurve" value="1"/>
    </inkml:brush>
  </inkml:definitions>
  <inkml:trace contextRef="#ctx0" brushRef="#br0">0 0 170 0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3.465"/>
    </inkml:context>
    <inkml:brush xml:id="br0">
      <inkml:brushProperty name="width" value="0.06667" units="cm"/>
      <inkml:brushProperty name="height" value="0.06667" units="cm"/>
      <inkml:brushProperty name="fitToCurve" value="1"/>
    </inkml:brush>
  </inkml:definitions>
  <inkml:trace contextRef="#ctx0" brushRef="#br0">99 0 325 0,'0'0'525'0,"0"0"-176"0,0 0-69 0,0 0 2 16,0 0-6-16,0 0 45 0,0 0-59 15,0 0-59-15,0 0-75 0,0 0-25 16,28 86-10-16,-25-66 12 0,-2 2-31 15,-1-1-17-15,0 4-28 0,0 0-7 0,0 4-9 16,0-4-4-16,-1 0-6 0,-5 1-3 16,-6-4 0-16,3-3-12 0,1-5-77 15,-3-4-39-15,2-2-38 0,-2-8-27 16,-1 0-68-16,3-8-78 0,-3-9-44 16,3-5-56-16,0-4 6 0,4-1-17 15,-3-1 79-15</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1.898"/>
    </inkml:context>
    <inkml:brush xml:id="br0">
      <inkml:brushProperty name="width" value="0.06667" units="cm"/>
      <inkml:brushProperty name="height" value="0.06667" units="cm"/>
      <inkml:brushProperty name="fitToCurve" value="1"/>
    </inkml:brush>
  </inkml:definitions>
  <inkml:trace contextRef="#ctx0" brushRef="#br0">0 44 7 0,'0'0'48'0,"0"0"-15"16,0 0 36-16,0 0 2 0,0 0 4 15,0 0 405-15,0 0-181 0,0 0-90 16,0 0 15-16,28-44 46 0,-28 44 29 16,0 0-24-16,0 0-68 0,0 0-36 15,0 0-16-15,0 0 18 0,0 0-17 16,0 0-34-16,0 0-36 0,0 0-32 16,3 0-51-16,-3 0-3 0,1 4-51 0,7 3 23 15,-2 1 28-15,4 5 0 16,2-2 0-16,4-2-35 0,0 0 10 0,3-2-42 15,1-1-22-15,-3 0-91 0,-1 1-54 16,2-2-124-16,-5 0-232 0,-4 1-129 16,-1-3-103-16</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2.190"/>
    </inkml:context>
    <inkml:brush xml:id="br0">
      <inkml:brushProperty name="width" value="0.06667" units="cm"/>
      <inkml:brushProperty name="height" value="0.06667" units="cm"/>
      <inkml:brushProperty name="fitToCurve" value="1"/>
    </inkml:brush>
  </inkml:definitions>
  <inkml:trace contextRef="#ctx0" brushRef="#br0">0 17 215 0,'0'0'1001'0,"0"0"-715"0,0 0-185 15,0 0 78-15,0 0 32 0,0 0-75 16,0 0-84-16,0 0 36 0,0 0 31 16,0 0-25-16,0 0 6 0,91-15 10 0,-67 15-33 15,1 0-25-15,-3 1 31 16,0 7-12-16,-1-1-20 0,-2 1-38 0,1-3-13 15,-5 0-1-15,-2 1 1 0,-1-2-13 0,0 0 13 16,-5-2-29-16,1-2-19 0,-7 3-125 16,-1-3-66-16,0 0-39 0,-9 0-56 15,-5 2-186-15,-7 0-1 0,-3-2 15 16,-4 1 174-16,8 1 287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2.240"/>
    </inkml:context>
    <inkml:brush xml:id="br0">
      <inkml:brushProperty name="width" value="0.06667" units="cm"/>
      <inkml:brushProperty name="height" value="0.06667" units="cm"/>
      <inkml:brushProperty name="fitToCurve" value="1"/>
    </inkml:brush>
  </inkml:definitions>
  <inkml:trace contextRef="#ctx0" brushRef="#br0">0 0 202 0</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2.470"/>
    </inkml:context>
    <inkml:brush xml:id="br0">
      <inkml:brushProperty name="width" value="0.06667" units="cm"/>
      <inkml:brushProperty name="height" value="0.06667" units="cm"/>
      <inkml:brushProperty name="fitToCurve" value="1"/>
    </inkml:brush>
  </inkml:definitions>
  <inkml:trace contextRef="#ctx0" brushRef="#br0">137 0 202 0,'-61'34'235'0,"57"-38"29"0,4 3 85 0,-1 1-37 0,1 0-84 0,0 0-26 0,0 0-17 0,0 0-20 0,0 0-22 0,1 6 15 15,3 6 62-15,-1 4-8 0,-3 5-58 16,0 1-9-16,0 7 21 0,0 0-4 16,-3 3-58-16,-7 3-40 0,0 4-14 15,-3 4 35-15,2 3-6 0,-2 0 12 16,4-2-44-16,3-2-31 0,2-7-14 0,4 1-2 15,0-6 0-15,4-2-12 0,8-6 11 16,4-4-20-16,5-5 7 0,2-8 14 16,5-3 27-16,5-2-26 0,-2-3 13 15,1-11-14-15,1 2-25 0,-5-6-22 16,-5-3-9-16,-2 1-79 0,-2 0-96 16,-6 0-59-16,-1 1-30 0,-8 2-108 15,-4-2-191-15,0 1-94 0,0 4-62 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2.699"/>
    </inkml:context>
    <inkml:brush xml:id="br0">
      <inkml:brushProperty name="width" value="0.06667" units="cm"/>
      <inkml:brushProperty name="height" value="0.06667" units="cm"/>
      <inkml:brushProperty name="fitToCurve" value="1"/>
    </inkml:brush>
  </inkml:definitions>
  <inkml:trace contextRef="#ctx0" brushRef="#br0">0 2 818 0,'0'0'408'0,"0"0"-122"15,0 0 62-15,0 0-69 0,0 0-68 0,0 0-95 16,0 0-64-16,0 0 38 0,0 0 91 15,0 0-59-15,0 0-32 0,0 0 31 16,93-6-22-16,-74 14-38 0,-3-2-45 16,2 1 0-16,-3 1-15 0,-3-2-1 15,-4 3-32-15,-2-1-92 0,-4-1-114 16,1 1-87-16,-3 1-92 0,0 1-96 0,-9 0-115 16,0-3-63-16</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2.760"/>
    </inkml:context>
    <inkml:brush xml:id="br0">
      <inkml:brushProperty name="width" value="0.06667" units="cm"/>
      <inkml:brushProperty name="height" value="0.06667" units="cm"/>
      <inkml:brushProperty name="fitToCurve" value="1"/>
    </inkml:brush>
  </inkml:definitions>
  <inkml:trace contextRef="#ctx0" brushRef="#br0">0 0 68 0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2.890"/>
    </inkml:context>
    <inkml:brush xml:id="br0">
      <inkml:brushProperty name="width" value="0.06667" units="cm"/>
      <inkml:brushProperty name="height" value="0.06667" units="cm"/>
      <inkml:brushProperty name="fitToCurve" value="1"/>
    </inkml:brush>
  </inkml:definitions>
  <inkml:trace contextRef="#ctx0" brushRef="#br0">101 0 68 0,'-87'139'450'0,"81"-139"140"0,-1 2-153 0,7-2-38 0,0 0-55 15,0 0-95-15,0 3-97 0,7-1-40 16,8 0 43-16,3 3 50 0,2-2-87 16,4-1-70-16,1 2-4 0,-1-3-9 0,-1-1-6 15,-2 0-26-15,1 0 3 0,-3 0-2 16,0 0-8-16,-3 0-24 0,-4-5-179 15,0 0-107-15,-5-1-73 0,-2-2-105 16,-1-1-175-16,-4 0-92 0,0-5 169 0</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3.091"/>
    </inkml:context>
    <inkml:brush xml:id="br0">
      <inkml:brushProperty name="width" value="0.06667" units="cm"/>
      <inkml:brushProperty name="height" value="0.06667" units="cm"/>
      <inkml:brushProperty name="fitToCurve" value="1"/>
    </inkml:brush>
  </inkml:definitions>
  <inkml:trace contextRef="#ctx0" brushRef="#br0">159 0 199 0,'0'0'763'15,"0"0"-164"-15,0 0-219 0,0 0-4 16,0 0-62-16,0 0-118 0,0 0-58 15,0 0 93-15,0 0-72 0,-42 125-66 16,34-99-30-16,7-6-3 0,-2 4-22 16,-2-4-38-16,4 2-3 0,-2-4-13 15,0-3-3-15,0-2-57 0,2 1-111 16,-7-3-43-16,4-1-63 0,-5-3-104 16,2-3-30-16,-7-2-132 0,0-2 8 0,-3 0-16 15,1 0 283-15</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3.221"/>
    </inkml:context>
    <inkml:brush xml:id="br0">
      <inkml:brushProperty name="width" value="0.06667" units="cm"/>
      <inkml:brushProperty name="height" value="0.06667" units="cm"/>
      <inkml:brushProperty name="fitToCurve" value="1"/>
    </inkml:brush>
  </inkml:definitions>
  <inkml:trace contextRef="#ctx0" brushRef="#br0">0 56 20 0,'0'0'528'15,"0"0"-209"-15,0 0 137 0,0 0 101 0,0 0-120 16,0 0-126-16,0 0-92 0,0 0-37 16,0 0 42-16,5 18-1 0,18-11-64 15,5-3-46-15,3-4 20 0,6 0-17 16,3 0-59-16,0 0-56 0,1-2 1 16,3-7-2-16,0-4-92 0,1 0-235 15,2-2-227-15,-10 4-500 0,10-11-556 0</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3.529"/>
    </inkml:context>
    <inkml:brush xml:id="br0">
      <inkml:brushProperty name="width" value="0.06667" units="cm"/>
      <inkml:brushProperty name="height" value="0.06667" units="cm"/>
      <inkml:brushProperty name="fitToCurve" value="1"/>
    </inkml:brush>
  </inkml:definitions>
  <inkml:trace contextRef="#ctx0" brushRef="#br0">296 0 215 0,'0'0'1054'16,"0"0"-358"-16,0 0-411 0,0 0-26 15,0 0 63-15,0 0-58 0,0 0-92 16,0 0-63-16,0 0-20 0,0 0-10 16,0 0-13-16,-44 88-5 0,22-64-23 15,-2 2-35-15,-3 0 9 0,4-2-9 16,-5 0-3-16,4-3 0 0,-1-3-27 15,3-1-58-15,3-4-67 0,4-4-68 16,3-5-30-16,4-4-36 0,5 0-166 0,3-13-201 16,0-7-145-16,0 5 107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3.790"/>
    </inkml:context>
    <inkml:brush xml:id="br0">
      <inkml:brushProperty name="width" value="0.06667" units="cm"/>
      <inkml:brushProperty name="height" value="0.06667" units="cm"/>
      <inkml:brushProperty name="fitToCurve" value="1"/>
    </inkml:brush>
  </inkml:definitions>
  <inkml:trace contextRef="#ctx0" brushRef="#br0">84 0 176 0,'0'0'584'0,"0"0"-164"0,0 0-104 16,0 0-1-16,0 0-6 0,0 0-34 15,-48 127-65-15,40-98-59 0,0-1-51 0,1 1-13 16,1-3-17-16,2-7 4 0,1-1-16 16,3-5-58-16,0-5-16 0,0-6-29 15,8-2 10-15,6-7-26 0,3-13-77 0,7-4-97 16,1-4-124-16,-1-3-60 0,1 3-98 15,-6 2 58-15,1 1 15 0,-2 5 154 16,-3-1 163-16,2 5 127 0,-2 5 0 16,0 0 26-16,-2 7 150 0,2 3 114 15,-3 1 30-15,-2 4 2 0,0 8 92 16,4 6-14-16,-3 1-79 0,0 5-88 16,-1 0-66-16,0 0-28 0,-1-3-20 15,-4 3-33-15,2-2-21 0,-3-7-8 16,-4-2-2-16,2-6-33 0,-2-2-9 0,0-5-12 15,0 0-1-15,0 0 0 0,0-3-96 16,0-12-64-16,0-5-110 0,-2-5-95 16,-2-7-106-16,0 1-108 0,1-2-157 15,1 8 187-15</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3.713"/>
    </inkml:context>
    <inkml:brush xml:id="br0">
      <inkml:brushProperty name="width" value="0.06667" units="cm"/>
      <inkml:brushProperty name="height" value="0.06667" units="cm"/>
      <inkml:brushProperty name="fitToCurve" value="1"/>
    </inkml:brush>
  </inkml:definitions>
  <inkml:trace contextRef="#ctx0" brushRef="#br0">0 0 1003 0,'0'0'482'0,"0"0"-24"15,0 0-10-15,0 0-109 0,0 0-134 16,0 0-108-16,0 0 40 0,0 0 55 15,0 0-24-15,0 0-66 0,0 0 11 16,130 74-40-16,-103-59-32 0,-2-5-38 16,3 4 22-16,0-2-25 0,0 0-22 15,0-2-10-15,-5 1 29 0,-2-2-69 16,-9-3-168-16,-1 2-66 0,-2-5-40 16,-7 1-64-16,-2 1-137 0,0 1-110 15,-6-3-8-15,-6 1 79 0</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3.920"/>
    </inkml:context>
    <inkml:brush xml:id="br0">
      <inkml:brushProperty name="width" value="0.06667" units="cm"/>
      <inkml:brushProperty name="height" value="0.06667" units="cm"/>
      <inkml:brushProperty name="fitToCurve" value="1"/>
    </inkml:brush>
  </inkml:definitions>
  <inkml:trace contextRef="#ctx0" brushRef="#br0">0 61 919 0,'0'0'538'0,"0"0"-190"16,0 0 64-16,0 0-102 0,0 0-151 16,0 0-63-16,0 0 78 0,0 0 60 15,0 0-110-15,110 1-54 0,-72-1-54 16,-1-1 54-16,5-4-51 0,-4 1-19 15,-1-2 0-15,-2 2-2 0,-7 0-1 16,-3 1-23-16,-6-2-110 0,-3 3-91 0,-4-2-65 16,-4 0-112-16,-2 2-79 0,-4-3-170 15,-2 0-64-15,0-3 171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4.121"/>
    </inkml:context>
    <inkml:brush xml:id="br0">
      <inkml:brushProperty name="width" value="0.06667" units="cm"/>
      <inkml:brushProperty name="height" value="0.06667" units="cm"/>
      <inkml:brushProperty name="fitToCurve" value="1"/>
    </inkml:brush>
  </inkml:definitions>
  <inkml:trace contextRef="#ctx0" brushRef="#br0">343 0 760 0,'0'0'788'0,"0"0"-424"0,0 0 67 16,0 0-24-16,0 0-144 0,0 0-74 0,0 0-51 16,0 0-27-16,0 0-25 0,-96 114 31 15,82-83 15-15,-4 3-34 0,-3 2-26 16,-5 1 0-16,1 3-66 0,-3-2-3 16,0 0-6-16,4-9-26 0,1-3-18 15,6-3-119-15,7-7-68 0,4-4-65 16,-1-6-47-16,5-6-147 0,2 0-136 0,0-4-107 15,0-6-49-15</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4.695"/>
    </inkml:context>
    <inkml:brush xml:id="br0">
      <inkml:brushProperty name="width" value="0.06667" units="cm"/>
      <inkml:brushProperty name="height" value="0.06667" units="cm"/>
      <inkml:brushProperty name="fitToCurve" value="1"/>
    </inkml:brush>
  </inkml:definitions>
  <inkml:trace contextRef="#ctx0" brushRef="#br0">0 43 140 0,'0'0'649'16,"0"0"-92"-16,0 0-114 0,0 0-103 16,0 0-71-16,0 0-101 0,0 0-26 15,0 0 45-15,0 0-17 0,0 0-93 16,4 110-65-16,-4-91 33 0,0 1-7 0,0-3-9 15,0-4 3-15,0 1-29 0,0-5-2 16,-1-4-1-16,1-2-22 0,0-3-42 16,0 0-73-16,0 0-27 0,0-3 13 15,0-6 29-15,1-3 9 0,8-5 35 16,1-3 20-16,2 0 25 0,0 1 33 16,1 1 0-16,2 2 26 0,3 1 26 0,1 4 64 15,0 0 17-15,3 2-37 0,0 4-28 16,2 1-20-16,-1 4 10 0,1 0-7 15,2 0-6-15,-2 0-16 0,0 0 28 16,-4 0-53-16,4 4-3 0,-4 1 0 16,-8-2 1-16,2 3 9 0,-3-3-11 15,-8 3-29-15,2-4 28 0,-5 0 1 16,0 2 20-16,0-1 18 0,-8 4 7 16,-8 3-23-16,0 0-22 0,-5 4-15 15,-2-4 14-15,-1-1-34 0,-1 3-41 16,-3-1-40-16,0-4-9 0,0-3-10 0,4 0-46 15,-2-3-103-15,4-1-1 0,7 0-135 16,6-5-19-16,3-4 84 0,6-6-33 16,0-2 75-16,2-1 228 0,7-4 85 15,1 0 0-15,3-2 218 0,-1 4 112 16,-5 2-1-16,2 2 13 0,-4 8 46 0,-1 2 8 16,-1 4-46-16,-3 2-72 0,2 0-88 15,-2 6-52-15,0 6-32 0,2 14 73 16,-2 6 69-16,0 4-121 0,0 8-64 15,0 2-34-15,-4 3 43 0,0-1-12 16,-4 0-3-16,4-4-29 0,-1-1-12 16,4-8-15-16,0-2-1 0,-2-10-25 15,3-7-48-15,0-4-62 0,3-7-109 16,4-5-33-16,6 0-124 0,2-12-161 16,1-3-523-16,0-18-58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4.954"/>
    </inkml:context>
    <inkml:brush xml:id="br0">
      <inkml:brushProperty name="width" value="0.06667" units="cm"/>
      <inkml:brushProperty name="height" value="0.06667" units="cm"/>
      <inkml:brushProperty name="fitToCurve" value="1"/>
    </inkml:brush>
  </inkml:definitions>
  <inkml:trace contextRef="#ctx0" brushRef="#br0">0 0 157 0,'0'0'65'0,"0"0"42"0,0 0 970 16,0 0-684-16,0 0-162 0,0 0 6 16,0 0-47-16,0 0-60 0,0 0-75 15,0 0-36-15,14 26-16 0,-6-20-3 16,-4 0-13-16,-1-1-168 0,2 2-207 0,-1 0-168 16,-4 1-124-16,0-5-80 0,-38-71 674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5.018"/>
    </inkml:context>
    <inkml:brush xml:id="br0">
      <inkml:brushProperty name="width" value="0.06667" units="cm"/>
      <inkml:brushProperty name="height" value="0.06667" units="cm"/>
      <inkml:brushProperty name="fitToCurve" value="1"/>
    </inkml:brush>
  </inkml:definitions>
  <inkml:trace contextRef="#ctx0" brushRef="#br0">0 0 215 0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5.431"/>
    </inkml:context>
    <inkml:brush xml:id="br0">
      <inkml:brushProperty name="width" value="0.06667" units="cm"/>
      <inkml:brushProperty name="height" value="0.06667" units="cm"/>
      <inkml:brushProperty name="fitToCurve" value="1"/>
    </inkml:brush>
  </inkml:definitions>
  <inkml:trace contextRef="#ctx0" brushRef="#br0">103 41 215 0,'-70'130'786'0,"70"-130"-190"0,0 0-265 0,0 0 10 16,0 0-50-16,0 3-117 0,0-3-103 0,0 0-70 0,3 3 1 0,2-1 50 16,2 4 19-16,-2 1-26 0,-1-2-16 15,0 3-10-15,-1 1 16 0,-3 2 33 16,0 2-14-16,0 5-19 0,-4 3 19 15,-3 4-22-15,-5 1 26 0,3 5 15 16,-3 0 22-16,6 2-41 0,0-4 3 0,3 3-25 16,2-4 24-16,-2 0 0 0,3-9-55 15,0-4-2-15,0-8-2 0,3-1-19 16,6-6-3-16,-2 0 25 0,9-13 39 16,1-6-39-16,3-6-16 0,-5-3-155 15,-2-3-32-15,-1 0 8 0,1-2-38 0,0-2-18 16,1 0-108-16,-2 0-36 0,4-2-116 15,-4 2 82-15,4 0-2 0,-2 1 60 16,0-1 164-16,-2 2 207 0,-4 5 0 16,4 4 105-16,-4 6 186 0,-4 6 129 15,0 4 10-15,-1 4 19 0,-1 4-33 16,-2 0-66-16,0 0-108 0,0 9-72 0,0 6 0 16,0 7 35-16,0 6-20 0,0 1-42 15,-5 4-14-15,1 0-21 0,0 4 14 16,-2-3-31-16,0 5-5 0,-2-4-18 15,2-2-30-15,1-4-38 0,0-3-4 16,1-4-24-16,-1-5 3 0,2-6-40 16,2-5-127-16,-2-3-92 0,3-3-43 15,0 0-54-15,0-9-125 0,0-11-101 16,4 2-369-16,8-20 216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5.730"/>
    </inkml:context>
    <inkml:brush xml:id="br0">
      <inkml:brushProperty name="width" value="0.06667" units="cm"/>
      <inkml:brushProperty name="height" value="0.06667" units="cm"/>
      <inkml:brushProperty name="fitToCurve" value="1"/>
    </inkml:brush>
  </inkml:definitions>
  <inkml:trace contextRef="#ctx0" brushRef="#br0">0 22 959 0,'0'0'508'0,"0"0"-196"16,0 0 32-16,0 0-56 0,0 0-104 0,0 0-77 16,0 0-1-16,0 0-22 0,0 0-52 15,0 0-20-15,114-25 21 0,-95 30 8 16,-3 3 4-16,0 0-19 0,-4-4-23 16,-2 4 23-16,-1 1-14 0,-3 4 36 15,1 2-28-15,-4-1 47 0,2 9-51 16,-5-3-14-16,4 5 0 0,-4 5 36 15,3 7 3-15,-3 1-12 0,0 5 32 16,0 0 9-16,0 5-17 0,0-2 7 16,0 2-31-16,-3-6-7 0,3-5-8 15,-4-1-14-15,-1-10-15 0,4-4 15 0,-1-10 3 16,-1-4-3-16,2-7-11 0,-2-1-69 16,-1 0-62-16,-1-6-8 0,-4-11-115 15,2-7-89-15,-5-6-105 0,3-6-174 16,2 9-132-16,-9-23-11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5.915"/>
    </inkml:context>
    <inkml:brush xml:id="br0">
      <inkml:brushProperty name="width" value="0.06667" units="cm"/>
      <inkml:brushProperty name="height" value="0.06667" units="cm"/>
      <inkml:brushProperty name="fitToCurve" value="1"/>
    </inkml:brush>
  </inkml:definitions>
  <inkml:trace contextRef="#ctx0" brushRef="#br0">0 0 235 0,'0'0'1224'16,"0"0"-513"-16,0 0-410 0,0 0-68 16,0 0-2-16,0 0-67 0,0 0-4 15,0 0-46-15,0 0-15 0,0 0-58 16,0 0-22-16,98 49 18 0,-77-41-37 15,-2-2-1-15,0 0 0 0,-1-1 1 16,-2 0-50-16,-4 2-125 0,-5-4-71 16,2 0-56-16,-6 0-108 0,-3 1-144 0,0-1-182 15,-3-1-46-15</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6.104"/>
    </inkml:context>
    <inkml:brush xml:id="br0">
      <inkml:brushProperty name="width" value="0.06667" units="cm"/>
      <inkml:brushProperty name="height" value="0.06667" units="cm"/>
      <inkml:brushProperty name="fitToCurve" value="1"/>
    </inkml:brush>
  </inkml:definitions>
  <inkml:trace contextRef="#ctx0" brushRef="#br0">0 0 186 0,'0'0'1049'15,"0"0"-447"-15,0 0-174 0,0 0-46 16,0 0-99-16,0 0-94 0,0 0 0 16,0 0 17-16,0 0-69 0,0 0-62 15,0 0-40-15,122 14-13 0,-95-14 19 16,-3 0-40-16,1 0-1 0,-2 0 0 16,-4 0-22-16,2 0 3 0,-9 0-212 15,-3 0-138-15,-2 0-54 0,-7 0-188 16,0 3-418-16,0-2 18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4.229"/>
    </inkml:context>
    <inkml:brush xml:id="br0">
      <inkml:brushProperty name="width" value="0.06667" units="cm"/>
      <inkml:brushProperty name="height" value="0.06667" units="cm"/>
      <inkml:brushProperty name="fitToCurve" value="1"/>
    </inkml:brush>
  </inkml:definitions>
  <inkml:trace contextRef="#ctx0" brushRef="#br0">5 0 1960 0,'0'0'447'0,"0"0"-266"0,0 0-46 16,0 0-6-16,0 0-30 0,0 0 17 16,0 0-36-16,0 0-35 0,0 0-33 0,115 6-8 15,-86-6-4-15,-4 0 3 0,-1 0-3 16,-1 0-21-16,-3 0 21 0,-4 0 0 16,-6 0 0-16,-4 0-4 0,-6 0 4 15,0 9 28-15,0 4 39 0,-1 4 35 16,-8 6-3-16,-5 3-17 0,1 3 13 15,-3 3-16-15,-2 1 3 0,1 0 12 16,-3 0-9-16,4 2-15 0,-4-6 2 16,3-2-7-16,1-4-43 0,1-5-6 15,7-7-16-15,-1-4 1 0,1-3-1 0,0-4-25 16,0-2-109-16,1-12-103 16,-2-9-79-16,2-7-27 0,5-6-46 0,-1 1-127 15,-1-3-52-15,4 3-5 0,-3 0 75 16,3 6 175-16,-5 3 124 0,5 6 199 15,0 9 10-15,0 5 156 0,2 6 154 0,4 0 74 16,6 8 130-16,1 8 48 0,3 4-64 16,3 6-138-16,2 3-47 0,2 1-53 15,1 0-27-15,0-5-26 0,1-1-48 16,-2-4-69-16,5-1-32 0,-3-7-48 16,0-2-20-16,-1-3-22 0,-1-6-21 15,0-1-13-15,-9 0-245 0,1 0-264 16,-11-5-522-16,-1-13-674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6.323"/>
    </inkml:context>
    <inkml:brush xml:id="br0">
      <inkml:brushProperty name="width" value="0.06667" units="cm"/>
      <inkml:brushProperty name="height" value="0.06667" units="cm"/>
      <inkml:brushProperty name="fitToCurve" value="1"/>
    </inkml:brush>
  </inkml:definitions>
  <inkml:trace contextRef="#ctx0" brushRef="#br0">0 0 642 0,'0'0'1387'0,"0"0"-1095"0,0 0-89 15,0 0 7-15,0 0-40 0,0 0 48 16,0 0 9-16,0 0-93 0,0 0-20 15,131 10-48-15,-102-10 16 0,4 0 16 16,-1 0-29-16,-1 0-59 0,-3 0-10 16,-7 0-19-16,-1 0-3 0,-8 0-51 15,-4 0-126-15,-4 0-93 0,-4 0-53 16,0 0-119-16,0 0-77 0,-13 1-122 16,-5 6-80-16,5-3 182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6.520"/>
    </inkml:context>
    <inkml:brush xml:id="br0">
      <inkml:brushProperty name="width" value="0.06667" units="cm"/>
      <inkml:brushProperty name="height" value="0.06667" units="cm"/>
      <inkml:brushProperty name="fitToCurve" value="1"/>
    </inkml:brush>
  </inkml:definitions>
  <inkml:trace contextRef="#ctx0" brushRef="#br0">0 95 237 0,'0'0'996'0,"0"0"-534"0,0 0-85 16,0 0-105-16,0 0 26 0,0 0 36 15,0 0-52-15,0 0-107 0,0 0-55 0,129 25-25 16,-96-25 0-16,-1 0-13 0,2-6-16 16,-3-4-25-16,-3 3-38 0,-4 0-3 15,-5 2-28-15,-6-3-19 0,-6 1-29 16,1-1-142-16,-4-1-100 0,-4 0-34 15,0-2-138-15,0 0-156 0,-7 1-40 16,-2 4 8-16,-6 0 282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6.656"/>
    </inkml:context>
    <inkml:brush xml:id="br0">
      <inkml:brushProperty name="width" value="0.06667" units="cm"/>
      <inkml:brushProperty name="height" value="0.06667" units="cm"/>
      <inkml:brushProperty name="fitToCurve" value="1"/>
    </inkml:brush>
  </inkml:definitions>
  <inkml:trace contextRef="#ctx0" brushRef="#br0">143 0 215 0,'0'0'551'0,"0"0"-101"0,0 0 84 0,0 0-83 16,0 0-131-16,0 0-91 0,0 0-71 15,0 0-30-15,0 0 26 0,-15 37 11 16,15-20-104-16,0 1-13 0,0 0-36 15,0 2 23-15,-3-2-35 0,-6 5-124 16,-1-4-83-16,-5 1-81 0,-5 3-112 16,-4-1-154-16,0-2-175 0,1-3-92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6.786"/>
    </inkml:context>
    <inkml:brush xml:id="br0">
      <inkml:brushProperty name="width" value="0.06667" units="cm"/>
      <inkml:brushProperty name="height" value="0.06667" units="cm"/>
      <inkml:brushProperty name="fitToCurve" value="1"/>
    </inkml:brush>
  </inkml:definitions>
  <inkml:trace contextRef="#ctx0" brushRef="#br0">0 84 121 0,'0'0'1289'0,"0"0"-713"15,0 0-129-15,0 0 68 0,0 0-32 16,0 0-129-16,111-24-96 0,-76 16-51 15,6 2-52-15,1 2-71 0,-1-4-63 0,-4 5-21 16,0-3-1-16,-5 4-104 0,-4-3-241 16,-4 0-260-16,-13-1-828 0,-6-2-584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7.612"/>
    </inkml:context>
    <inkml:brush xml:id="br0">
      <inkml:brushProperty name="width" value="0.06667" units="cm"/>
      <inkml:brushProperty name="height" value="0.06667" units="cm"/>
      <inkml:brushProperty name="fitToCurve" value="1"/>
    </inkml:brush>
  </inkml:definitions>
  <inkml:trace contextRef="#ctx0" brushRef="#br0">88 1 179 0,'0'0'95'0,"0"0"726"0,0 0-303 15,0 0-193-15,0 0-59 0,0 0 35 16,0 0-46-16,0 0-62 0,0 0-36 15,0 0-10-15,5-8-17 0,-5 11-12 16,0 10-4-16,-2 11-16 0,-4 11-38 16,-2 7-10-16,-1 8 20 0,-2 1-14 0,3 1-54 15,-1 1 0-15,0-1 23 0,0 4-5 16,0-3-20-16,0-6-19 0,6-1-15 16,3-12-35-16,0-5-111 0,0-11-45 15,3-7-52-15,6-11-59 0,7-2-74 16,-4-19-76-16,1-11-154 0,-2 5-353 15</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7.948"/>
    </inkml:context>
    <inkml:brush xml:id="br0">
      <inkml:brushProperty name="width" value="0.06667" units="cm"/>
      <inkml:brushProperty name="height" value="0.06667" units="cm"/>
      <inkml:brushProperty name="fitToCurve" value="1"/>
    </inkml:brush>
  </inkml:definitions>
  <inkml:trace contextRef="#ctx0" brushRef="#br0">0 65 127 0,'0'0'1187'0,"0"0"-732"0,0 0-69 16,0 0-23-16,0 0-125 0,0 0-64 15,0 0-49-15,0 0 6 0,0 0 7 16,0 0 21-16,0 0-55 0,106-36-34 15,-78 28-54-15,0 1-4 0,3 1-10 16,-6 4-3-16,2-1 1 0,-4 3 0 0,-2 0-9 16,0 0 9-16,-7 2-19 15,-3 3 19-15,-2 6 32 0,-4 2 18 0,-2 2-12 16,-1 10 22-16,-2 3-19 0,0 3 9 16,0 6-22-16,-5 6 19 0,1 1-3 15,0 9 4-15,1 0-35 0,-2 5 24 0,1-2-3 16,1 2 0-16,-2-6-12 0,1-1 0 15,0-9 15-15,2-5-37 0,1-12-1 16,1-3-1-16,0-7-10 0,-3-8-10 16,1-3-18-16,-1-4-57 0,-1 0-23 15,-1-13-50-15,-5-9-136 0,-3-6-51 16,0-5-28-16,-2-2-164 0,2 1-142 16,-7-4-134-16,7 13 141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8.302"/>
    </inkml:context>
    <inkml:brush xml:id="br0">
      <inkml:brushProperty name="width" value="0.06667" units="cm"/>
      <inkml:brushProperty name="height" value="0.06667" units="cm"/>
      <inkml:brushProperty name="fitToCurve" value="1"/>
    </inkml:brush>
  </inkml:definitions>
  <inkml:trace contextRef="#ctx0" brushRef="#br0">102 63 130 0,'0'0'1748'0,"0"0"-1255"0,0 0-102 16,0 0-89-16,0 0-72 0,0 0-49 15,0 0-82-15,0 0-36 0,0 0 16 16,0 0-26-16,0 0-21 0,94-28-31 0,-69 21 34 16,3-1-35-16,-3 3-40 0,-1 0 15 15,-4 1-57-15,0 0-105 0,-7 2-71 16,-1 2-53-16,-9 0-14 0,-3 0-30 15,0 2 17-15,-6 9 0 0,-12 2-52 16,-1 2 22-16,-6 0 2 0,-3-1 115 16,-3 1 153-16,3-3 76 0,-2 2 22 15,-1-4 14-15,2 4 57 0,1 0 125 0,1-1 75 16,4-1-1-16,5 2 20 0,3-4 218 16,7-2-24-16,6-6-80 0,2 2-159 15,0-3-91-15,5-1-3 0,6 4 91 16,6-4-29-16,3 0-71 0,4 0-85 15,4 0-54-15,-2 0 16 0,1-2-19 16,-2-4-25-16,-2 3 21 0,1-5-30 16,0 2-108-16,-2-4-122 0,-5-3-36 15,0 2-157-15,-6-3-155 0,-5 1-375 0,-1 3 166 16</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8.512"/>
    </inkml:context>
    <inkml:brush xml:id="br0">
      <inkml:brushProperty name="width" value="0.06667" units="cm"/>
      <inkml:brushProperty name="height" value="0.06667" units="cm"/>
      <inkml:brushProperty name="fitToCurve" value="1"/>
    </inkml:brush>
  </inkml:definitions>
  <inkml:trace contextRef="#ctx0" brushRef="#br0">44 0 1341 0,'0'0'462'0,"0"0"-92"16,0 0 27-16,0 0-116 0,0 0-85 15,0 0 8-15,0 0-9 0,-7 119-34 16,7-81-34-16,0 1-17 0,3 1 34 16,-3 2-45-16,0 2-25 0,-3-2-45 15,-3 5-27-15,-1-5-2 0,-1-3-13 16,1 0-80-16,1-7-119 0,3-3-59 15,3-5-50-15,0-5-73 0,0-10-293 16,0-3-448-16,4-6 69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9.101"/>
    </inkml:context>
    <inkml:brush xml:id="br0">
      <inkml:brushProperty name="width" value="0.06667" units="cm"/>
      <inkml:brushProperty name="height" value="0.06667" units="cm"/>
      <inkml:brushProperty name="fitToCurve" value="1"/>
    </inkml:brush>
  </inkml:definitions>
  <inkml:trace contextRef="#ctx0" brushRef="#br0">65 0 1432 0,'0'0'578'0,"0"0"-357"0,0 0 128 0,0 0-107 15,0 0-152-15,0 0-10 0,0 0 29 16,0 0-19-16,0 0-39 0,0 0-51 15,125 11 64-15,-97-7-12 0,0-3-52 16,0 5-3-16,-4-2 0 0,-6 1 2 16,-5 0-27-16,-7 4-20 0,-3 1-32 15,-3 3 0-15,-3 3-3 0,-12 3-10 16,-7 3 6-16,-2 2 19 0,-1 2 10 16,-6-3 26-16,-1 1-3 0,3 2 6 15,-2-2 29-15,1 1 0 0,4-7 3 16,1-1 58-16,5-2 0 0,4-4 74 0,9-4 55 15,4-1-5-15,3-3-38 0,0-3-68 16,10 2 35-16,6-2 101 0,5 0-36 16,3 0-90-16,-1-5-55 0,5-4-9 15,0-3-25-15,0 2-11 0,2-1-16 16,-2-3 25-16,-5 2-50 0,2 1-83 16,-1-2-165-16,-1 0-34 0,-2 2-43 0,-5-1-152 15,-1 1-136-15,-2 1-41 0,-5 3-2 16</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9.241"/>
    </inkml:context>
    <inkml:brush xml:id="br0">
      <inkml:brushProperty name="width" value="0.06667" units="cm"/>
      <inkml:brushProperty name="height" value="0.06667" units="cm"/>
      <inkml:brushProperty name="fitToCurve" value="1"/>
    </inkml:brush>
  </inkml:definitions>
  <inkml:trace contextRef="#ctx0" brushRef="#br0">70 0 304 0,'0'0'460'0,"0"0"-46"0,0 0 120 16,0 0-103-16,0 0-113 0,0 0-76 15,0 0-78-15,0 0-61 0,0 0-36 16,-28 38-13-16,28-21-27 0,0-2-27 16,0 2-1-16,0-6 0 0,0 5 0 0,0-1-50 15,0-1-71-15,0 1-107 0,-3 0-100 16,-3-5-76-16,-3 1-222 0,3-3-126 15,-12 1 154-15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4.712"/>
    </inkml:context>
    <inkml:brush xml:id="br0">
      <inkml:brushProperty name="width" value="0.06667" units="cm"/>
      <inkml:brushProperty name="height" value="0.06667" units="cm"/>
      <inkml:brushProperty name="fitToCurve" value="1"/>
    </inkml:brush>
  </inkml:definitions>
  <inkml:trace contextRef="#ctx0" brushRef="#br0">0 30 82 0,'0'0'94'0,"0"0"892"0,0 0-527 16,0 0-180-16,0 0-58 0,0 0-17 15,0 0-13-15,0 0-62 0,0 0 22 16,0 0 0-16,0 0-13 0,88 6-29 16,-63-8-36-16,3-4-18 0,0-1-52 15,0-1 24-15,-4 4-27 0,-1-2-35 16,-5 2 3-16,-8 4-79 0,-1 0-152 16,-9 0-140-16,0 0-109 0,-4 4-125 15,-4 3-142-15,-17 2 199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9.434"/>
    </inkml:context>
    <inkml:brush xml:id="br0">
      <inkml:brushProperty name="width" value="0.06667" units="cm"/>
      <inkml:brushProperty name="height" value="0.06667" units="cm"/>
      <inkml:brushProperty name="fitToCurve" value="1"/>
    </inkml:brush>
  </inkml:definitions>
  <inkml:trace contextRef="#ctx0" brushRef="#br0">0 75 1192 0,'0'0'621'0,"0"0"-283"0,0 0 154 0,0 0-126 15,0 0-177-15,0 0-119 0,0 0 29 16,0 0 28-16,0 0-19 0,0 0-13 15,0 0 0-15,107 3-55 0,-86-3-38 16,3 0-2-16,-4 0-14 0,-4 0 14 16,2-3-38-16,-3-5-139 0,-3 3-93 15,-1-4-24-15,-3 0-72 0,1-2-96 0,-5 1-188 16,-4-4-102-16,0 5 38 0</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9.749"/>
    </inkml:context>
    <inkml:brush xml:id="br0">
      <inkml:brushProperty name="width" value="0.06667" units="cm"/>
      <inkml:brushProperty name="height" value="0.06667" units="cm"/>
      <inkml:brushProperty name="fitToCurve" value="1"/>
    </inkml:brush>
  </inkml:definitions>
  <inkml:trace contextRef="#ctx0" brushRef="#br0">195 0 111 0,'0'0'668'0,"0"0"-163"15,0 0 13-15,0 0-116 0,0 0-127 16,0 0-85-16,0 0-54 0,0 0-21 0,0 0-25 16,0 0-10-16,0 0-16 0,-37 125-28 15,33-109-8-15,2 3-28 0,-4-4 2 16,-1 3-2-16,-2-2-79 0,2-1-130 16,-2 0-61-16,-3-4-95 0,3 0-28 15,-3-2-107-15,-1-2 67 0,0-1 51 0,0-3 213 16,5-1 169-16,-4 1 29 0,4-1 189 15,3-2 92-15,-1 1 104 0,5-1 90 16,-2 0-31-16,3 0-128 0,0 0-97 16,3 2-53-16,4-2 0 0,6 4 18 15,5-3-39-15,1-1-67 0,3 0-22 16,2 0-25-16,1-7-20 0,-1-2 2 16,4 0-36-16,-2-2-5 0,1 0-2 15,-4-4-20-15,2 2-67 0,-1-4-139 0,-1 1-115 16,-2 2-51-16,-5-3-125 15,-2 2-134-15,-4-3-168 0,-6 5-197 0</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19.950"/>
    </inkml:context>
    <inkml:brush xml:id="br0">
      <inkml:brushProperty name="width" value="0.06667" units="cm"/>
      <inkml:brushProperty name="height" value="0.06667" units="cm"/>
      <inkml:brushProperty name="fitToCurve" value="1"/>
    </inkml:brush>
  </inkml:definitions>
  <inkml:trace contextRef="#ctx0" brushRef="#br0">44 0 228 0,'0'0'978'0,"0"0"-587"16,0 0 112-16,0 0-30 0,0 0-148 15,0 0-110-15,0 0-65 0,0 0-38 16,0 0 21-16,0 0 51 0,0 0 2 15,-7 108-30-15,4-80-42 0,-1-1-21 16,-1 2-18-16,-1 2-29 0,1-5-46 16,0-8-16-16,-2-1 1 0,5-6-66 15,2-7-173-15,0-4-108 0,5 0 19 16,5-4-32-16,3-13-202 0,1-8-179 16,-3 6-309-16,6-17 547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0.002"/>
    </inkml:context>
    <inkml:brush xml:id="br0">
      <inkml:brushProperty name="width" value="0.06667" units="cm"/>
      <inkml:brushProperty name="height" value="0.06667" units="cm"/>
      <inkml:brushProperty name="fitToCurve" value="1"/>
    </inkml:brush>
  </inkml:definitions>
  <inkml:trace contextRef="#ctx0" brushRef="#br0">0 0 589 0</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0.188"/>
    </inkml:context>
    <inkml:brush xml:id="br0">
      <inkml:brushProperty name="width" value="0.06667" units="cm"/>
      <inkml:brushProperty name="height" value="0.06667" units="cm"/>
      <inkml:brushProperty name="fitToCurve" value="1"/>
    </inkml:brush>
  </inkml:definitions>
  <inkml:trace contextRef="#ctx0" brushRef="#br0">0 148 589 0,'145'-145'528'0,"-142"142"-36"0,-2 3-18 0,-1 0-79 0,0 10-124 0,3 8-56 0,-1 10 25 15,-2 3-39-15,3 7-39 0,-2-1-42 16,-1 5 29-16,0 5 36 0,0-2-37 16,0 5-39-16,0-3 3 0,-4 2 24 15,-2-5-10-15,0-1-37 0,-3-4-39 16,2-8-20-16,1-6-29 0,0-8-1 15,3-8-12-15,2-3-9 0,-2-4-16 16,1-2-28-16,-1 0-30 0,-1-8-20 16,-5-4-43-16,2-11-111 0,-5 0 12 15,-2-5-66-15,3-3 7 0,-1-3-62 0,0-1-217 16,3-4-188-16,2 7-248 0</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0.474"/>
    </inkml:context>
    <inkml:brush xml:id="br0">
      <inkml:brushProperty name="width" value="0.06667" units="cm"/>
      <inkml:brushProperty name="height" value="0.06667" units="cm"/>
      <inkml:brushProperty name="fitToCurve" value="1"/>
    </inkml:brush>
  </inkml:definitions>
  <inkml:trace contextRef="#ctx0" brushRef="#br0">0 18 668 0,'0'0'1349'0,"0"0"-1142"16,0 0 33-16,0 0 8 0,0 0-125 15,0 0-56-15,0 0 42 0,0 0-32 16,0 0-32-16,0 0-44 0,124-20 1 16,-89 20-1-16,2 1 18 0,0 3-3 0,-1 1-16 15,-4 1-20-15,-4 0-82 0,-7-3-78 16,-10 1-45-16,-2 0-73 0,-4-1-87 16,-5 0-2-16,0 0 84 0,-5 0 4 15,-8 1-63-15,1-2-10 0,0 0 147 0</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0.658"/>
    </inkml:context>
    <inkml:brush xml:id="br0">
      <inkml:brushProperty name="width" value="0.06667" units="cm"/>
      <inkml:brushProperty name="height" value="0.06667" units="cm"/>
      <inkml:brushProperty name="fitToCurve" value="1"/>
    </inkml:brush>
  </inkml:definitions>
  <inkml:trace contextRef="#ctx0" brushRef="#br0">163 1 4 0,'0'0'180'0,"0"0"71"16,0 0 62-16,0 0-46 0,0 0 10 16,0 0 45-16,0 0-7 0,0 0-20 15,0 0-23-15,0 0-56 0,-101-8-93 16,95 23-43-16,1 8 0 0,-7 4 48 16,6 6 39-16,-1 4-43 0,-1 5-22 15,4 2 5-15,-1 1 16 0,2 2-3 16,2-4-45-16,1-8-71 0,0-3-4 15,0-5-25-15,0-6-10 0,1-4-63 0,4-3-91 16,2-9-87-16,-1-5-67 0,0-4-104 16,-2-15-149-16,-1 4-403 0,-1-17 62 0</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0.966"/>
    </inkml:context>
    <inkml:brush xml:id="br0">
      <inkml:brushProperty name="width" value="0.06667" units="cm"/>
      <inkml:brushProperty name="height" value="0.06667" units="cm"/>
      <inkml:brushProperty name="fitToCurve" value="1"/>
    </inkml:brush>
  </inkml:definitions>
  <inkml:trace contextRef="#ctx0" brushRef="#br0">0 0 447 0,'0'0'1413'0,"0"0"-1121"0,0 0-49 15,0 0-36-15,0 0-69 0,0 0 20 16,0 0-14-16,0 0-38 0,0 0-77 16,0 0 3-16,124 26-10 0,-95-26-3 15,2 0 6-15,0-2-24 0,0-2-2 16,-3 1-12-16,-2 1 12 0,-6-1 0 16,-4 3-16-16,-3 0 16 0,-3 0 1 15,-5 0-39-15,-1 0 20 0,-4 11 19 0,0 1 34 16,0 5-5-16,-4 5-13 0,-1-1-3 15,-2 7 19-15,0-2-32 0,-2 4 0 16,3-1 0-16,0 0 0 0,-3 0 16 16,0-1 3-16,3-3-18 0,-2 1 11 15,0-5-12-15,4-7-1 0,-1 0 0 0,1-7-15 16,2-4-54-16,1-3-125 0,-3 0-68 16,-4-7-27-16,-1-6-209 0,-2-5-245 15,-3-7-237-15</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1.658"/>
    </inkml:context>
    <inkml:brush xml:id="br0">
      <inkml:brushProperty name="width" value="0.06667" units="cm"/>
      <inkml:brushProperty name="height" value="0.06667" units="cm"/>
      <inkml:brushProperty name="fitToCurve" value="1"/>
    </inkml:brush>
  </inkml:definitions>
  <inkml:trace contextRef="#ctx0" brushRef="#br0">0 236 1193 0,'0'0'826'0,"0"0"-531"0,0 0-69 16,0 0-61-16,0 0-30 0,0 0-39 16,0 0 7-16,0 0-67 0,0 0-36 15,0 0 0-15,133 40-12 0,-110-40 12 16,-2 0 0-16,-4 3 2 0,-3-3 11 15,-5 1-13-15,-5 1-45 0,-3 1 3 16,-1 1 42-16,0 3 2 0,-5 7-2 16,-4-2 0-16,-3 5-2 0,2-3 1 0,-4 1-2 15,3-1 3-15,-1 1 13 0,-1 0 3 16,1 2-15-16,0-3 18 0,0 3 23 16,3-1 6-16,2-3 0 0,3-5-7 15,2-3-41-15,2-3-22 0,0-2-65 0,6 0 87 16,7-2 10-16,2-11 12 15,6-7-22-15,2-3-41 0,-2-2-7 0,2-2-87 16,1-3-23-16,1 1-12 0,-6-1 21 16,2 0-42-16,1 0 0 0,-3-3 68 15,0 3 22-15,-3-4-10 0,1 1 40 16,-6 1 71-16,1 5 3 0,-3 5 23 16,-2 2 75-16,-2 10 77 0,-5 6 62 15,0 4 3-15,0 0-52 0,0 14-40 16,0 6-19-16,0 4-26 0,0 4-39 15,1-1-25-15,4 0-7 0,1-3-4 0,1-4-31 16,5-1-29-16,1-3 27 0,5-3 1 16,-1-5-30-16,4-3 28 0,-3 1 3 15,-1-3-16-15,-2-3 0 0,-2 2 16 16,-2 0 25-16,-2 1-22 0,-4-1-3 16,0 4-2-16,-1 1 2 0,-1 4 13 15,-3 2-11-15,0 6 18 0,0 1-1 0,0 2-6 16,-4-2-13-16,-4-2 2 0,3 6 21 15,-6-4-1-15,-1 2-2 0,-1-1-8 16,-2-3 1-16,-1 1 3 0,-4-7-16 16,0-4-1-16,0-1-76 0,-5-7-86 15,4 0-87-15,-2-9-140 0,-1-6-87 16,3-5-206-16,2-2 87 0,7-2 205 16,1-3 166-16,2 5 180 0,4 0 45 15,5 1 243-15,0 6 237 0,0 2 64 16,3 4 9-16,3 4-96 0,6 1-95 0,0 2-56 15,1 2-85-15,6 0-64 16,0 0-100-16,11 6-57 0,1-1 0 0,10 0-147 16,6 3-282-16,9-8-697 0,-12 0 380 15</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2.020"/>
    </inkml:context>
    <inkml:brush xml:id="br0">
      <inkml:brushProperty name="width" value="0.06667" units="cm"/>
      <inkml:brushProperty name="height" value="0.06667" units="cm"/>
      <inkml:brushProperty name="fitToCurve" value="1"/>
    </inkml:brush>
  </inkml:definitions>
  <inkml:trace contextRef="#ctx0" brushRef="#br0">0 5 104 0,'0'0'1404'0,"0"0"-868"0,0 0-218 16,0 0-57-16,0 0-19 0,0 0 21 16,0 0-43-16,0 0-93 0,0 0-95 15,0 0-30-15,96-4-3 0,-80 5 1 16,0 5-44-16,-4 2-135 0,-5 0-105 15,-5 6-28-15,-2-2-82 0,-2 5-129 16,-11-1-72-16,-5-1 25 0,-1-1 77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4.926"/>
    </inkml:context>
    <inkml:brush xml:id="br0">
      <inkml:brushProperty name="width" value="0.06667" units="cm"/>
      <inkml:brushProperty name="height" value="0.06667" units="cm"/>
      <inkml:brushProperty name="fitToCurve" value="1"/>
    </inkml:brush>
  </inkml:definitions>
  <inkml:trace contextRef="#ctx0" brushRef="#br0">1 0 88 0,'0'0'1934'16,"0"0"-1642"-16,0 0-121 0,0 0 39 0,0 0 51 15,0 0-50-15,0 0-67 0,0 0-52 16,-6 133-25-16,12-107-38 0,1-2-4 15,-4-2-25-15,2-4-10 0,-1-2 10 16,1-2-2-16,-2-3-87 0,-2-6-89 16,-1-1-62-16,0-3-46 0,0-1-111 15,0 0-51-15,-1-5-180 0,-7-8-144 16,4 2 298-16</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2.479"/>
    </inkml:context>
    <inkml:brush xml:id="br0">
      <inkml:brushProperty name="width" value="0.06667" units="cm"/>
      <inkml:brushProperty name="height" value="0.06667" units="cm"/>
      <inkml:brushProperty name="fitToCurve" value="1"/>
    </inkml:brush>
  </inkml:definitions>
  <inkml:trace contextRef="#ctx0" brushRef="#br0">33 29 191 0,'0'0'372'16,"0"0"-56"-16,0 0 241 0,0 0-108 15,0 0-189-15,0 0-37 0,0 0 13 16,0 0-17-16,0 0-17 0,16 69 25 15,7-69-99-15,5 0-87 0,3-7 35 0,-1-2-25 16,-2 1 19-16,0-3-10 0,4-2-32 16,-4 4-10-16,-4-3-18 0,-2 4-19 15,-4-1 18-15,-5 3-14 0,-7 3-39 16,-2-1-35-16,-2 4 19 0,-2 0 26 16,0 0 18-16,-11 4-25 0,-2 7-12 15,-8 4 15-15,1 4 29 0,-4 4 19 16,1 4 15-16,-2-1-15 0,1-1 2 15,2 1 8-15,0 2 3 0,1-6-10 16,6-1 36-16,2-3-39 0,6-8 25 16,7 0-25-16,0-5-35 0,0-4-19 0,12-1 54 15,4 0 41-15,7 0-2 0,0-6-38 16,0-4 0-16,1 5 12 0,-2 0-13 16,0 1-19-16,-3 2-9 0,0 2 2 15,-1 0 13-15,-6 0 3 0,-1 2 10 0,-3 5 35 16,-1 4-10-16,-5 0-5 0,-2 4 5 15,0 1 10-15,-9-1 13 0,-6 1-26 16,-1 0-20-16,-6 1 30 0,-2 0-10 16,-2 0 0-16,-2-1-19 0,-2-1 30 15,-1-3-31-15,3-4-2 0,0-3 0 16,3-3 0-16,2-2-76 0,2-2-108 16,6-8-37-16,2-7-32 0,6-2-147 0,2-4-128 15,5-5-159-15,0 0 94 0,2 0 97 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2.608"/>
    </inkml:context>
    <inkml:brush xml:id="br0">
      <inkml:brushProperty name="width" value="0.06667" units="cm"/>
      <inkml:brushProperty name="height" value="0.06667" units="cm"/>
      <inkml:brushProperty name="fitToCurve" value="1"/>
    </inkml:brush>
  </inkml:definitions>
  <inkml:trace contextRef="#ctx0" brushRef="#br0">0 0 157 0,'0'0'489'0,"0"0"-10"16,0 0 6-16,0 0 2 0,0 0-18 16,0 0-73-16,0 0-53 0,0 0-73 15,0 0-81-15,99 122-41 0,-82-94-57 16,0-3-60-16,-3 0-31 0,7-4-18 16,-2-1 18-16,0-8-38 0,-1-2-37 0,1-5-114 15,-1-5-147-15,-2 0-73 0,-1-5-139 16,-3-6-208-16,-4-2-426 0</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3.114"/>
    </inkml:context>
    <inkml:brush xml:id="br0">
      <inkml:brushProperty name="width" value="0.06667" units="cm"/>
      <inkml:brushProperty name="height" value="0.06667" units="cm"/>
      <inkml:brushProperty name="fitToCurve" value="1"/>
    </inkml:brush>
  </inkml:definitions>
  <inkml:trace contextRef="#ctx0" brushRef="#br0">232 0 111 0,'0'0'1634'0,"0"0"-1231"15,0 0-109-15,0 0-19 0,0 0-82 16,0 0-36-16,0 0-26 0,0 0-51 15,0 0-26-15,-31 118 3 0,19-96 10 16,3-2 25-16,2-1-16 0,-2-6-50 16,4-2-26-16,2-4-4 0,2-4-30 15,1 0-30-15,0-2-37 0,0-1 15 16,6 0 74-16,6 0 12 0,-1 0 22 0,6-1-22 16,-1-3-1-16,-1 2-24 0,1 0-17 15,-3 1 11-15,-1 1 27 0,-3 0-21 16,1 0 23-16,-3 3-14 0,-1 4 16 15,-3 3 31-15,-1 0-6 0,-2 5 17 0,0 2-7 16,0-1 9-16,-5 3-3 0,-8 1 10 16,1 2-16-16,-7 3 3 0,-2 1-35 15,-2-2-3-15,-5 4-15 0,0-1 15 16,0-1 0-16,-2-4 0 0,4-4-80 16,5-10-53-16,1-6-30 0,8-2-93 15,0-17-166-15,6-7-97 0,3-6-46 16,2-4 177-16,1-1 108 0,0-2 6 15,1 2 183-15,4 4 91 0,3 1 212 16,4 9 75-16,0 2 35 0,0 8 52 16,0 5 0-16,4 6-21 0,0 0 32 0,5 14-64 15,2 6-20-15,-2 5 10 16,2 5-77-16,1-1-52 0,0 3-22 0,2-3-70 16,2 0-40-16,5-1-31 15,0-2-19-15,4-7 0 0,0-2-47 0,1-8-184 16,4-1-188-16,-2-8-106 0,-12 0-566 0,7-12-542 15</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3.388"/>
    </inkml:context>
    <inkml:brush xml:id="br0">
      <inkml:brushProperty name="width" value="0.06667" units="cm"/>
      <inkml:brushProperty name="height" value="0.06667" units="cm"/>
      <inkml:brushProperty name="fitToCurve" value="1"/>
    </inkml:brush>
  </inkml:definitions>
  <inkml:trace contextRef="#ctx0" brushRef="#br0">75 0 355 0,'0'0'1456'0,"0"0"-1102"0,0 0-63 0,0 0 58 15,0 0-12-15,0 0-79 0,0 0-102 16,0 0-58-16,0 0 3 0,0 0-13 16,-19 126 25-16,10-87-35 0,2 1-42 0,0 2-16 15,-2 0-20-15,1-3-13 0,1-4-13 16,1-4-93-16,3-1-82 0,3-10-59 15,0-4-62-15,0-8-134 0,3-8-191 16,6 0-329-16,-5-8-20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3.661"/>
    </inkml:context>
    <inkml:brush xml:id="br0">
      <inkml:brushProperty name="width" value="0.06667" units="cm"/>
      <inkml:brushProperty name="height" value="0.06667" units="cm"/>
      <inkml:brushProperty name="fitToCurve" value="1"/>
    </inkml:brush>
  </inkml:definitions>
  <inkml:trace contextRef="#ctx0" brushRef="#br0">0 16 1518 0,'0'0'451'0,"0"0"-269"16,0 0 19-16,0 0-7 0,0 0-43 15,0 0-54-15,0 0-7 0,0 0-48 16,109-18-7-16,-87 21 4 0,-1 6-20 16,-1-1 13-16,-4 1 19 0,-1 2-22 15,-2 2-27-15,-1-1 52 0,0 7-9 16,-5 3 19-16,2 2-29 0,-1 3-3 0,-4 2 22 16,0 6-29-16,-1-2 1 0,-1 5 22 15,1-1-1-15,-2-3 7 0,-1-1-23 16,0-2-15-16,0-3 32 0,0-5-37 15,-1-1-11-15,-4-7-15 0,2-6-27 16,-3-4-119-16,1 0-68 0,-9-5-37 16,-2 0-116-16,-3-14-220 0,-2-4-205 15,2 2-285-15</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3.835"/>
    </inkml:context>
    <inkml:brush xml:id="br0">
      <inkml:brushProperty name="width" value="0.06667" units="cm"/>
      <inkml:brushProperty name="height" value="0.06667" units="cm"/>
      <inkml:brushProperty name="fitToCurve" value="1"/>
    </inkml:brush>
  </inkml:definitions>
  <inkml:trace contextRef="#ctx0" brushRef="#br0">0 6 26 0,'0'0'1862'0,"0"0"-1382"0,0 0-186 15,0 0-27-15,0 0-36 0,0 0-40 16,0 0-22-16,0 0-84 0,0 0-40 16,136-2-17-16,-108 2-27 0,0 0-1 0,0 0-1 15,0 0-2-15,-4-2-16 0,-4 1-70 16,-4 1-124-16,-1 0-55 0,-6 0-85 16,-5 0-151-16,-4 3-97 0,0 1-27 15,0-1-132-15</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4.014"/>
    </inkml:context>
    <inkml:brush xml:id="br0">
      <inkml:brushProperty name="width" value="0.06667" units="cm"/>
      <inkml:brushProperty name="height" value="0.06667" units="cm"/>
      <inkml:brushProperty name="fitToCurve" value="1"/>
    </inkml:brush>
  </inkml:definitions>
  <inkml:trace contextRef="#ctx0" brushRef="#br0">0 0 1480 0,'0'0'481'15,"0"0"-50"-15,0 0 14 0,0 0-169 16,0 0-91-16,0 0 12 0,0 0-22 16,0 0-100-16,0 0-15 0,0 0-41 15,121 25-6-15,-96-25-10 0,1 0-1 16,0 0-2-16,-3 0-11 0,-1-4-124 0,-4 2-115 15,-2-1-85-15,-3-1-86 0,-4 3-158 16,-6-1-227-16,-1 2-256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4.228"/>
    </inkml:context>
    <inkml:brush xml:id="br0">
      <inkml:brushProperty name="width" value="0.06667" units="cm"/>
      <inkml:brushProperty name="height" value="0.06667" units="cm"/>
      <inkml:brushProperty name="fitToCurve" value="1"/>
    </inkml:brush>
  </inkml:definitions>
  <inkml:trace contextRef="#ctx0" brushRef="#br0">0 59 980 0,'0'0'697'0,"0"0"-204"0,0 0 38 16,0 0-104-16,0 0-169 0,0 0-77 15,0 0 69-15,0 0-18 0,0 0-106 16,0 0-76-16,118 38-31 0,-84-36 6 16,3 0 9-16,-1-2-19 0,4 0-15 15,-4 0-1-15,0-2 0 0,0-4-2 16,-4 1-22-16,1-1-34 0,-13 1-81 16,-1-2-223-16,-5 1-55 0,-8-7 24 15,-2 4-141-15,-4-8-146 0,0 5-91 0,-4-1 3 16</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4.471"/>
    </inkml:context>
    <inkml:brush xml:id="br0">
      <inkml:brushProperty name="width" value="0.06667" units="cm"/>
      <inkml:brushProperty name="height" value="0.06667" units="cm"/>
      <inkml:brushProperty name="fitToCurve" value="1"/>
    </inkml:brush>
  </inkml:definitions>
  <inkml:trace contextRef="#ctx0" brushRef="#br0">16 0 798 0,'0'0'1184'16,"0"0"-921"-16,0 0 22 0,0 0 101 15,0 0-50-15,0 0-30 0,9 139-47 16,-1-92-49-16,3 4-28 0,-2 5 2 15,-2 2-33-15,2 2-27 0,-6 1-66 16,1-1-27-16,-1-1-10 0,-3-4-9 16,0-4-12-16,0-4-3 0,-7-9-13 15,1-5-61-15,-3-9-64 0,3-6-14 16,-1-4-50-16,4-10-56 0,-2-4-67 16,-2-1-15-16,3-16-186 0,-5-8-144 0,3-5-71 15,0-7 72-15,2-1 112 0</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4.615"/>
    </inkml:context>
    <inkml:brush xml:id="br0">
      <inkml:brushProperty name="width" value="0.06667" units="cm"/>
      <inkml:brushProperty name="height" value="0.06667" units="cm"/>
      <inkml:brushProperty name="fitToCurve" value="1"/>
    </inkml:brush>
  </inkml:definitions>
  <inkml:trace contextRef="#ctx0" brushRef="#br0">237 0 504 0,'0'0'493'0,"0"0"86"0,0 0-14 16,0 0-105-16,0 0-154 0,0 0-88 0,0 0-36 15,0 0-4-15,0 0-4 16,0 0-41-16,-90 87-52 0,72-63-24 0,0 1-1 16,-1-1-15-16,3-2-40 0,-5-3-1 15,7-7-56-15,0 0-171 0,3-7-93 16,3-5-111-16,4 0-242 0,-1-8-563 15,5-18 151-15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5.195"/>
    </inkml:context>
    <inkml:brush xml:id="br0">
      <inkml:brushProperty name="width" value="0.06667" units="cm"/>
      <inkml:brushProperty name="height" value="0.06667" units="cm"/>
      <inkml:brushProperty name="fitToCurve" value="1"/>
    </inkml:brush>
  </inkml:definitions>
  <inkml:trace contextRef="#ctx0" brushRef="#br0">0 58 39 0,'0'0'85'0,"0"0"678"15,0 0 64-15,0 0-470 0,0 0-150 16,0 0-12-16,0 0 43 0,0 0-61 16,0 0-29-16,0 0-36 0,116-20-23 15,-86 14-25-15,5 1 32 0,-4 0 25 0,6-3-55 16,-5 5-28-16,1-3-16 0,-5 3-6 16,0 1-16-16,-9 2-22 0,-3 0 21 15,-7 0-2-15,-6 0-19 0,1 0 22 16,-4 2 0-16,0 8 12 0,-4 5 42 15,-7 5-16-15,-2 3-16 0,-3-2-22 16,-5 2 0-16,2-5-44 0,0 0-57 16,0-4-26-16,1 4-45 0,2-8 9 0,3-1-23 15,1-3-39-15,0-2-95 0,0-4-68 16,2 0-123-16,-3-4-42 0,1-3-73 16</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4.753"/>
    </inkml:context>
    <inkml:brush xml:id="br0">
      <inkml:brushProperty name="width" value="0.06667" units="cm"/>
      <inkml:brushProperty name="height" value="0.06667" units="cm"/>
      <inkml:brushProperty name="fitToCurve" value="1"/>
    </inkml:brush>
  </inkml:definitions>
  <inkml:trace contextRef="#ctx0" brushRef="#br0">0 0 1413 0,'0'0'728'0,"0"0"-281"0,0 0 29 16,0 0-160-16,0 0-40 0,121 107-27 15,-96-89-124-15,1-1-89 0,2-1-33 16,2-1-3-16,-2 2-42 0,3-3-80 15,-3 2-200-15,-3-2-367 0,-6-5-1036 16</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24.881"/>
    </inkml:context>
    <inkml:brush xml:id="br0">
      <inkml:brushProperty name="width" value="0.06667" units="cm"/>
      <inkml:brushProperty name="height" value="0.06667" units="cm"/>
      <inkml:brushProperty name="fitToCurve" value="1"/>
    </inkml:brush>
  </inkml:definitions>
  <inkml:trace contextRef="#ctx0" brushRef="#br0">3 15 2923 0,'0'0'473'15,"0"0"-245"-15,0 0-13 0,0 0-5 16,0 0-100-16,0 0-110 0,0 0-96 15,0 0-103-15,0 0-272 0,0 0-344 0,-3-15-1146 16</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1.113"/>
    </inkml:context>
    <inkml:brush xml:id="br0">
      <inkml:brushProperty name="width" value="0.06667" units="cm"/>
      <inkml:brushProperty name="height" value="0.06667" units="cm"/>
      <inkml:brushProperty name="fitToCurve" value="1"/>
    </inkml:brush>
  </inkml:definitions>
  <inkml:trace contextRef="#ctx0" brushRef="#br0">165 0 235 0,'0'0'1740'0,"0"0"-1643"0,0 0-94 16,0 0 78-16,0 0 120 0,0 0 16 16,0 0-88-16,0 0-42 0,-90 123-49 15,80-109-22-15,-2 3-16 0,0-2 0 16,3 1-16-16,-2 1-3 0,3-5-10 16,4-3-29-16,-1 0-81 0,2-4-155 15,3-4-153-15,0-1-41 0,0 0-46 16,0 0 77-16,8-7 94 0</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1.327"/>
    </inkml:context>
    <inkml:brush xml:id="br0">
      <inkml:brushProperty name="width" value="0.06667" units="cm"/>
      <inkml:brushProperty name="height" value="0.06667" units="cm"/>
      <inkml:brushProperty name="fitToCurve" value="1"/>
    </inkml:brush>
  </inkml:definitions>
  <inkml:trace contextRef="#ctx0" brushRef="#br0">328 0 971 0,'0'0'374'0,"0"0"-166"0,0 0 13 15,0 0 7-15,0 0-34 0,0 0-74 16,0 0-29-16,0 0-27 0,0 0 1 15,-81 107 13-15,67-84-40 0,-7 1-12 16,2 0-24-16,0 2 19 16,-3-3-21-16,2-1-3 0,0 1-16 0,1-4-20 15,-2 0-38-15,5 0-85 0,-2-6-71 16,3-1-39-16,4-5-63 0,3 0-72 0,4-7 3 16,4 0-85-16</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1.550"/>
    </inkml:context>
    <inkml:brush xml:id="br0">
      <inkml:brushProperty name="width" value="0.06667" units="cm"/>
      <inkml:brushProperty name="height" value="0.06667" units="cm"/>
      <inkml:brushProperty name="fitToCurve" value="1"/>
    </inkml:brush>
  </inkml:definitions>
  <inkml:trace contextRef="#ctx0" brushRef="#br0">62 0 928 0,'0'0'336'15,"0"0"-43"-15,0 0 9 0,0 0 26 16,0 0-56-16,-9 124-63 0,4-83-57 16,-1-1-5-16,-3 3-15 0,4 0-23 0,-2 2-7 15,3-5 0-15,1-2-26 0,-5-5 6 16,7-7-21-16,-2-9-24 0,1-3-37 15,2-7-24-15,0-3-20 0,0-4 6 16,0 0-32-16,5-9-137 0,5-13 41 16,5-7-10-16,0-14-149 0,2-6-274 0,-3-1-84 15,-4-1-135-15,-6 7 300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1.782"/>
    </inkml:context>
    <inkml:brush xml:id="br0">
      <inkml:brushProperty name="width" value="0.06667" units="cm"/>
      <inkml:brushProperty name="height" value="0.06667" units="cm"/>
      <inkml:brushProperty name="fitToCurve" value="1"/>
    </inkml:brush>
  </inkml:definitions>
  <inkml:trace contextRef="#ctx0" brushRef="#br0">0 66 284 0,'0'0'277'16,"0"0"867"-16,0 0-978 0,0 0-59 15,0 0 49-15,0 0 61 0,0 0-49 0,0 0-13 16,0 0-30-16,0 0-99 16,128 0 42-16,-92-6 31 0,1-3-54 0,-2 0-3 15,0 1-10-15,-2 1-32 0,-8 3-10 16,-2-1 10-16,-9 3-35 0,-3 0-4 15,-9 1-22-15,-2 1-80 0,0 0-52 16,-5-3-98-16,-8 3-160 0,-3-1-85 0,-5-1-126 16,2-4 134-16</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1.982"/>
    </inkml:context>
    <inkml:brush xml:id="br0">
      <inkml:brushProperty name="width" value="0.06667" units="cm"/>
      <inkml:brushProperty name="height" value="0.06667" units="cm"/>
      <inkml:brushProperty name="fitToCurve" value="1"/>
    </inkml:brush>
  </inkml:definitions>
  <inkml:trace contextRef="#ctx0" brushRef="#br0">161 0 26 0,'0'0'1528'0,"0"0"-1238"15,0 0-128-15,0 0 78 0,0 0 19 16,0 0-78-16,0 0-56 0,-7 125-38 16,4-103-36-16,1-1-25 0,-1 3 25 0,2-1-28 15,-2-2-4-15,-3 2-16 0,0-3-3 16,-3 2-25-16,-3-5-36 16,3 2-90-16,-2-2-81 0,-3-5-108 0,0 2-88 15,-3-4-53-15,3-4-11 0,0-2-36 16,-2-4 195-16</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2.173"/>
    </inkml:context>
    <inkml:brush xml:id="br0">
      <inkml:brushProperty name="width" value="0.06667" units="cm"/>
      <inkml:brushProperty name="height" value="0.06667" units="cm"/>
      <inkml:brushProperty name="fitToCurve" value="1"/>
    </inkml:brush>
  </inkml:definitions>
  <inkml:trace contextRef="#ctx0" brushRef="#br0">0 73 228 0,'0'0'1004'16,"0"0"-616"-16,0 0-119 0,0 0 14 15,0 0 27-15,0 0-29 0,0 0-56 16,0 0-62-16,0 0-41 0,86-3-36 16,-70 3 34-16,3 3-2 0,3-3-33 15,2 0-47-15,-1 0-16 0,5 0-22 16,-4-8 2-16,-1-1-14 0,-1 0 2 15,-2-1-34-15,-6 0-111 0,0 1-14 0,-3 2-48 16,-8 1-33-16,2 3-36 0,-5-1-70 16,0 4 19-16,0 0-53 0,-8 0-96 15,-5 0-9-15,-2 0 84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2.386"/>
    </inkml:context>
    <inkml:brush xml:id="br0">
      <inkml:brushProperty name="width" value="0.06667" units="cm"/>
      <inkml:brushProperty name="height" value="0.06667" units="cm"/>
      <inkml:brushProperty name="fitToCurve" value="1"/>
    </inkml:brush>
  </inkml:definitions>
  <inkml:trace contextRef="#ctx0" brushRef="#br0">91 0 638 0,'0'0'723'0,"0"0"-329"0,0 0-121 0,0 0 41 16,0 0 12-16,0 0-87 0,0 0-76 16,0 0-54-16,0 0-20 0,0 0-28 15,-12 62-7-15,8-37-25 0,-4 2-29 16,4 2 1-16,-3-2 9 0,-1 4-10 16,-1-1-2-16,0 1-20 0,4-5 9 15,-4-4-60-15,4-1-48 0,1-7-52 16,-1 0-36-16,3-7-49 0,2-6-91 0,0-1-115 15,0 0-54-15,0-12-120 0,0-7 155 16</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2.561"/>
    </inkml:context>
    <inkml:brush xml:id="br0">
      <inkml:brushProperty name="width" value="0.06667" units="cm"/>
      <inkml:brushProperty name="height" value="0.06667" units="cm"/>
      <inkml:brushProperty name="fitToCurve" value="1"/>
    </inkml:brush>
  </inkml:definitions>
  <inkml:trace contextRef="#ctx0" brushRef="#br0">0 70 201 0,'0'0'600'0,"0"0"-154"16,0 0-88-16,0 0 19 0,0 0-23 0,0 0-93 16,0 0-93-16,0 0-71 0,0 0-8 15,33-11 14-15,-22 11-42 0,6 0-32 16,2 0-17-16,0 0 6 0,3-1-18 15,-3-7-2-15,-3 0 0 0,2 1-26 16,-5 0-33-16,-2 3-48 0,-7-3-20 16,0 5-54-16,-4-3-53 0,0 5 26 15,-1-4-69-15,-11 3-115 0,0-2-94 16,-8 1-30-16,1 2 58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5.246"/>
    </inkml:context>
    <inkml:brush xml:id="br0">
      <inkml:brushProperty name="width" value="0.06667" units="cm"/>
      <inkml:brushProperty name="height" value="0.06667" units="cm"/>
      <inkml:brushProperty name="fitToCurve" value="1"/>
    </inkml:brush>
  </inkml:definitions>
  <inkml:trace contextRef="#ctx0" brushRef="#br0">0 0 29 0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2.776"/>
    </inkml:context>
    <inkml:brush xml:id="br0">
      <inkml:brushProperty name="width" value="0.06667" units="cm"/>
      <inkml:brushProperty name="height" value="0.06667" units="cm"/>
      <inkml:brushProperty name="fitToCurve" value="1"/>
    </inkml:brush>
  </inkml:definitions>
  <inkml:trace contextRef="#ctx0" brushRef="#br0">129 0 98 0,'0'0'1254'16,"0"0"-1007"-16,0 0-94 0,0 0 165 15,0 0-23-15,0 0-105 0,-65 116-106 0,62-87-6 16,3 1-11-16,-4 2 23 0,4-1-13 16,-3 0-6-16,-2 2 16 0,1 1-30 15,-2-7-15-15,0 0-26 0,-3-1 9 16,2-9-25-16,-2-3-29 0,6-6-9 0,0-5-103 15,2-3-87-15,1 0-126 0,0-5-175 16,0-11-46-16,6-5-80 0,-1-5 29 16</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2.930"/>
    </inkml:context>
    <inkml:brush xml:id="br0">
      <inkml:brushProperty name="width" value="0.06667" units="cm"/>
      <inkml:brushProperty name="height" value="0.06667" units="cm"/>
      <inkml:brushProperty name="fitToCurve" value="1"/>
    </inkml:brush>
  </inkml:definitions>
  <inkml:trace contextRef="#ctx0" brushRef="#br0">0 0 246 0,'0'0'1334'0,"0"0"-875"0,0 0-55 15,0 0 19-15,0 0-77 0,0 0-110 16,0 0-37-16,65 118-31 0,-48-93-21 15,-1-6-55-15,3-1 5 0,7 0-10 0,4-3-49 16,2-2-16-16,8-3-22 16,1-6-19-16,4-1 17 0,-1-3-70 0,0 0-91 15,-1-12-237-15,-2-6 12 0,-4-4-415 16,-11 4-592-16</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3.427"/>
    </inkml:context>
    <inkml:brush xml:id="br0">
      <inkml:brushProperty name="width" value="0.06667" units="cm"/>
      <inkml:brushProperty name="height" value="0.06667" units="cm"/>
      <inkml:brushProperty name="fitToCurve" value="1"/>
    </inkml:brush>
  </inkml:definitions>
  <inkml:trace contextRef="#ctx0" brushRef="#br0">0 0 1712 0,'0'0'376'0,"0"0"-269"0,0 0 113 0,0 0 74 16,0 0-53-16,0 0-42 0,0 0-20 15,0 0-58-15,117 28 2 0,-89-28-50 16,0 0 19-16,4 0-29 0,-4 0-45 15,4 0-18-15,-7 0-29 0,-1 0 1 16,-5 0-105-16,-3 0-89 0,-8 0-42 16,-1 0-51-16,-7 4-104 0,0 1-132 0,-4 4 24 15,-10 2-112-15,-3 1 75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3.631"/>
    </inkml:context>
    <inkml:brush xml:id="br0">
      <inkml:brushProperty name="width" value="0.06667" units="cm"/>
      <inkml:brushProperty name="height" value="0.06667" units="cm"/>
      <inkml:brushProperty name="fitToCurve" value="1"/>
    </inkml:brush>
  </inkml:definitions>
  <inkml:trace contextRef="#ctx0" brushRef="#br0">0 172 363 0,'0'0'1232'0,"0"0"-781"16,0 0-104-16,0 0-34 0,0 0-40 16,0 0-45-16,0 0-15 0,0 0-57 15,0 0-58-15,0 0-38 0,120-13-32 0,-88 3-12 16,0-4 0-16,4 0-16 0,1 1 0 16,-2-1-22-16,2-3 21 0,-6 6 1 15,-3-4-41-15,-3 4-140 0,-6 2-83 16,-6 2-24-16,-10 1-46 0,-3 1-161 15,0 2-86-15,-7-2-204 0,-14 0 48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3.905"/>
    </inkml:context>
    <inkml:brush xml:id="br0">
      <inkml:brushProperty name="width" value="0.06667" units="cm"/>
      <inkml:brushProperty name="height" value="0.06667" units="cm"/>
      <inkml:brushProperty name="fitToCurve" value="1"/>
    </inkml:brush>
  </inkml:definitions>
  <inkml:trace contextRef="#ctx0" brushRef="#br0">57 0 389 0,'0'0'1130'15,"0"0"-880"-15,0 0-45 0,0 0-7 16,0 0-17-16,0 0-42 0,0 0 64 0,0 0-3 16,0 0-43-16,0 0-13 15,27 97 0-15,-23-65 15 0,-4 4-33 0,0 8-3 16,-4 0-110-16,-5 7 41 0,-3 0-10 16,-2-1-10-16,0 0-9 0,3-4 0 15,-1-4-24-15,6-7-2 0,0-8-33 0,6-8-29 16,0-6-72-16,0-8-77 0,0-5-30 15,3 0-27-15,6-9 57 0,0-7-11 16,1-8-139-16,2-2-170 0,-3-1-110 16,-2-5-52-16</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4.159"/>
    </inkml:context>
    <inkml:brush xml:id="br0">
      <inkml:brushProperty name="width" value="0.06667" units="cm"/>
      <inkml:brushProperty name="height" value="0.06667" units="cm"/>
      <inkml:brushProperty name="fitToCurve" value="1"/>
    </inkml:brush>
  </inkml:definitions>
  <inkml:trace contextRef="#ctx0" brushRef="#br0">188 0 975 0,'0'0'1168'15,"0"0"-834"-15,0 0-57 0,0 0-13 16,0 0-56-16,0 0-49 0,0 0-13 16,-29 121-51-16,23-86 3 0,-3 4-19 15,2 0-19-15,2 4 18 0,1 1-18 16,-4 1-16-16,1-2 10 0,1-4-20 16,-1 1-34-16,-1-5 3 0,4-2-6 0,-3-7-7 15,2-2-18-15,4-10 0 16,-2-1-33-16,-2-5-27 0,5-5-59 0,0-3-40 15,-1 0 3-15,-1 0-4 0,-2-1-55 16,-3-9-163-16,-2-3-161 0,-3 1-73 16,-4-7-70-16,0 2 100 0</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4.431"/>
    </inkml:context>
    <inkml:brush xml:id="br0">
      <inkml:brushProperty name="width" value="0.06667" units="cm"/>
      <inkml:brushProperty name="height" value="0.06667" units="cm"/>
      <inkml:brushProperty name="fitToCurve" value="1"/>
    </inkml:brush>
  </inkml:definitions>
  <inkml:trace contextRef="#ctx0" brushRef="#br0">7 0 78 0,'0'0'822'0,"0"0"-343"16,0 0-144-16,0 0-33 0,0 0 12 15,0 0-52-15,0 0-49 0,0 0-49 16,0 0-68-16,0 0 6 0,4 115-38 0,-4-87-35 15,0-2-29-15,3-4-7 0,-3 1-9 16,0-5-6-16,0 1-90 0,0-3-116 16,0 1-7-16,0-4-107 0,0-2-119 15,-3-4-141-15,-3-3-88 0,1-4 174 16</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4:44.665"/>
    </inkml:context>
    <inkml:brush xml:id="br0">
      <inkml:brushProperty name="width" value="0.06667" units="cm"/>
      <inkml:brushProperty name="height" value="0.06667" units="cm"/>
      <inkml:brushProperty name="fitToCurve" value="1"/>
    </inkml:brush>
  </inkml:definitions>
  <inkml:trace contextRef="#ctx0" brushRef="#br0">7 0 560 0,'0'0'499'15,"0"0"-239"-15,0 0 26 0,0 0 49 16,0 0-43-16,0 0-75 0,0 0-56 0,0 0-41 16,0 0-40-16,0 0 52 0,-7 88 73 15,21-85-14-15,4 1 7 0,3 0-56 16,5 2-44-16,2-1 25 0,2 0 15 16,5 3-25-16,2 1-4 0,-2 2-6 15,5 0-29-15,-2 2-43 0,1-2 12 16,1-1-3-16,-1 2-40 0,-2-5-3 0,0 1-34 15,-5-5 37-15,-4-3-1 0,-4 0-42 16,0 0-69-16,-4-5-40 0,-4-8-105 16,-4-6-135-16,-4-5-156 0,-1 6-568 15,-7-13-556-15</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2.850"/>
    </inkml:context>
    <inkml:brush xml:id="br0">
      <inkml:brushProperty name="width" value="0.06667" units="cm"/>
      <inkml:brushProperty name="height" value="0.06667" units="cm"/>
      <inkml:brushProperty name="fitToCurve" value="1"/>
    </inkml:brush>
  </inkml:definitions>
  <inkml:trace contextRef="#ctx0" brushRef="#br0">0 0 3 0,'0'0'65'0,"132"20"-6"0,-59-12-33 0,5-2-13 0,2-3 7 16,3 1-1-16,-2 1-19 0,1-1-16 15,-1-1-43-15,2 3-3 0</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4.733"/>
    </inkml:context>
    <inkml:brush xml:id="br0">
      <inkml:brushProperty name="width" value="0.06667" units="cm"/>
      <inkml:brushProperty name="height" value="0.06667" units="cm"/>
      <inkml:brushProperty name="fitToCurve" value="1"/>
    </inkml:brush>
  </inkml:definitions>
  <inkml:trace contextRef="#ctx0" brushRef="#br0">0 0 111 0,'0'0'26'15,"0"0"127"-15,0 0 379 0,0 0-386 0,0 0-123 16,0 0-20-16,0 0 69 0,0 0 45 16,0 0-32-16,0 0 0 0,0 0-20 15,66 30-16-15,-35-21-10 0,5 0 16 16,9 2 20-16,6-2-13 0,6-1-1 15,6 2-12-15,8-2-46 0,4-1 49 16,8 2-52-16,1 1 2 0,4-1 2 16,2 2-4-16,1-4 13 0,2 3-13 0,2-4 0 15,-1 0-38-15,3-2 36 0,2 0 2 16,3-4 1-16,1 0 2 0,3 0-3 16,1 0 23-16,1-2-46 0,0-2 33 15,1 2-10-15,-6 2 1 0,-2 0-1 16,-5 0 2-16,-4 0-9 0,-7 8 10 15,-1-1-6-15,-6-2-20 0,-4 3 10 16,-2-4 12-16,-3-1 1 0,-1-3 2 16,-2 2 0-16,1-2-2 0,-2 0 13 0,-1 0-13 15,3 0 0-15,2 0 0 0,-1 0-39 16,-1 0 36-16,1 0-1 0,-3 0 1 16,0 0-16-16,-2 4-20 0,-2-2 19 15,-5 1-38-15,3 3 58 0,-6-5-4 16,1 3-15-16,-2-2 18 0,-5 0 0 15,2-1-3-15,-5-1 4 0,-1 5 26 0,-2-4-24 16,-1 2-2-16,-2-3 0 0,0 1-3 16,-2 1 4-16,0-2-1 0,0 0 0 15,-1 0 2-15,-1 0 17 0,1 0-19 16,2 0 3-16,-6 0 1 0,2 0 44 16,-2 0-9-16,-3 0 4 0,-5 0-30 15,-4 0 3-15,-4 0-3 0,-2 0 23 16,-4-2 3-16,-3 1 38 0,-6 1 17 15,3 0 17-15,-3 0-14 0,0 0-16 0,0 0-23 16,0 0-22-16,0 0-7 0,0 0-4 16,0 0-8-16,0 0-17 0,0 0-3 15,0-3-13-15,0 3-22 0,1 0-43 16,-1-1 0-16,0 1 32 0,0-2-12 16,0 2-24-16,0-3-38 0,0 3-16 15,0 0-11-15,5-1 33 0,-1-3 49 0,4 0 35 16,-1 3 17-16,0-5-10 0,-1 6 26 15,3-3 0-15,0 3 0 0,-3 0 1 16,3-2 19-16,-2 2 15 0,0 0 27 16,1 0-3-16,-2 0 2 0,1 0 14 15,0 0 45-15,2 0-3 0,0 0-45 16,1 0-33-16,2 0-4 0,3 0-22 16,0 0-12-16,2 2 93 0,1-2-71 15,-2 0 6-15,0 0-29 0,-4 0 13 16,0 3 0-16,-2-3-10 0,-4 0-3 0,2 0 26 15,-4 0 0-15,0 0-7 0,2 0 4 16,-1 0-10-16,-1 0-13 0,1 0 2 16,-1 0 30-16,2 0 10 0,0 0 10 15,1 0-16-15,-2 0-11 0,1 0-2 0,1 0 9 16,-1 0 20-16,0 0 6 0,1 0 6 16,2 0-3-16,-6-3-35 0,1 3-10 15,-4 0 16-15,5 0 9 0,-1-2 8 16,3 2-8-16,2-4 10 0,3 0-38 15,0-1-13-15,0 3 0 0,-1-1-2 16,0 0-8-16,-1 1-6 0,-1 1 16 16,0-1 1-16,1 0 12 0,-3 0-3 15,2 0-10-15,-6 1-12 0,2-1 12 16,-2 0 0-16,-2 0 0 0,2 2 0 16,-1 0 0-16,-2 0-3 0,0 0-20 0,0 0-12 15,0 0-106-15,0 0-106 0,0 0-180 16,-9 0-261-16,4 0-502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5.387"/>
    </inkml:context>
    <inkml:brush xml:id="br0">
      <inkml:brushProperty name="width" value="0.06667" units="cm"/>
      <inkml:brushProperty name="height" value="0.06667" units="cm"/>
      <inkml:brushProperty name="fitToCurve" value="1"/>
    </inkml:brush>
  </inkml:definitions>
  <inkml:trace contextRef="#ctx0" brushRef="#br0">40 0 29 0,'-33'154'297'0,"30"-148"780"0,-1-3-759 0,4 0-129 0,0-2-37 0,12-1 78 0,2 0 32 0,8 0-104 15,2 0-80-15,4-7-8 0,2-4-41 16,0 2 0-16,3-4 13 0,-2 2 3 16,0-2-26-16,-2 5-16 0,-1-2-3 0,0 0-2 15,-3 2-1-15,-4 4 3 0,-3 0-22 16,-8 2-39-16,0 2-87 0,-5 0-117 15,-5 0-113-15,0 0-15 0,0 8-92 16,-8 1-56-16,-1-3-75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6.979"/>
    </inkml:context>
    <inkml:brush xml:id="br0">
      <inkml:brushProperty name="width" value="0.06667" units="cm"/>
      <inkml:brushProperty name="height" value="0.06667" units="cm"/>
      <inkml:brushProperty name="fitToCurve" value="1"/>
    </inkml:brush>
  </inkml:definitions>
  <inkml:trace contextRef="#ctx0" brushRef="#br0">0 40 417 0,'0'0'43'16,"0"0"1082"-16,0 0-829 0,0 0-183 15,0 0-45-15,0 0 98 0,0 0-27 16,0 0-68-16,0 0-39 0,0 0-12 16,114-18-17-16,-80 15-3 0,5-3 2 15,-2-1 22-15,-4 5-22 0,-1 0-2 16,-7 2-43-16,-1 0 41 0,-7 4-31 15,-3 5-25-15,-9 7 10 0,-2 3 48 0,-3 4 0 16,0 3 35-16,-4 2-2 0,-8 1-11 16,0 0 4-16,-4-3-3 0,1 0-22 15,1 0 21-15,-1-4-18 0,-1-2 22 16,4-2-26-16,0 0 11 0,3-4-11 16,2-4-1-16,3-4-2 0,-1-4-23 0,1-2-178 15,1 0-116-15,-6-11-96 0,3-6-170 16,0 3-93-16</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7.302"/>
    </inkml:context>
    <inkml:brush xml:id="br0">
      <inkml:brushProperty name="width" value="0.06667" units="cm"/>
      <inkml:brushProperty name="height" value="0.06667" units="cm"/>
      <inkml:brushProperty name="fitToCurve" value="1"/>
    </inkml:brush>
  </inkml:definitions>
  <inkml:trace contextRef="#ctx0" brushRef="#br0">60 0 114 0,'0'0'82'0,"0"0"224"0,0 0 304 16,0 0-386-16,0 0-100 0,0 0-10 15,0 0 32-15,0 0-90 0,0 0-24 0,0 0-19 16,105 33 10-16,-93-28 0 0,4-5 6 15,-6 2-29-15,-4-2-42 0,-3 2-30 16,-3 4-35-16,0 0 3 0,-3 4 32 16,-10 0 20-16,-2 5 23 0,-1 1 29 15,-9 0 6-15,6 3 92 0,-5-1-33 16,5-2 46-16,0 1-30 0,0 0 33 0,3-3 9 16,4-1 68-16,4-2-61 0,4-5-1 15,4-3-113-15,0 1-16 0,4-4-26 16,8 0 26-16,4 0 75 0,7 0-33 15,-1 0-40-15,1-7-2 0,-2-2-10 16,1-5-3-16,-4 3-90 0,-4-3-120 16,-3 2-151-16,-2 2 1 0,-5-3-12 15,-3-3-126-15,-1 3 185 0,0-4 69 16</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7.376"/>
    </inkml:context>
    <inkml:brush xml:id="br0">
      <inkml:brushProperty name="width" value="0.06667" units="cm"/>
      <inkml:brushProperty name="height" value="0.06667" units="cm"/>
      <inkml:brushProperty name="fitToCurve" value="1"/>
    </inkml:brush>
  </inkml:definitions>
  <inkml:trace contextRef="#ctx0" brushRef="#br0">0 0 139 0</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7.678"/>
    </inkml:context>
    <inkml:brush xml:id="br0">
      <inkml:brushProperty name="width" value="0.06667" units="cm"/>
      <inkml:brushProperty name="height" value="0.06667" units="cm"/>
      <inkml:brushProperty name="fitToCurve" value="1"/>
    </inkml:brush>
  </inkml:definitions>
  <inkml:trace contextRef="#ctx0" brushRef="#br0">61 90 139 0,'23'-90'483'0,"-29"108"-187"0,1 5-185 0,-2 12 94 0,1 4 85 0,-1 6 3 0,1 3 15 0,0 1-88 15,1 1-58-15,1-4-49 0,0 2 71 16,-2-4-107-16,1-2 19 0,-2-2-32 16,2-1-35-16,1-6 0 0,4-7 6 15,0-1-33-15,0-11-2 0,0-2-14 16,0-10-50-16,12-2-13 0,4-14 32 15,5-9-16-15,4-8-80 0,1-6-40 16,-1-2-77-16,-1 1 34 0,-1-1 72 16,1 4 87-16,-3 0 0 0,-1 1-4 15,-1 8 40-15,-2 0 26 0,-6 10 0 0,-2 5 3 16,-4 5 0-16,-2 6 81 16,-3 0 120-16,0 6 42 0,0 6-61 0,0 5-40 15,0 5-36-15,0 0-2 0,-3 0 11 16,1-2-41-16,-1 1-48 0,-1-1 19 15,2-2 3-15,-1 5-16 0,0-7-30 0,-1 2 17 16,0-5-18-16,1-4-1 0,1-3-1 16,2-6-56-16,0 0-120 15,0 0-142-15,0-13-147 0,6-4-112 0,1 1-415 16,1-19 478-16</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8.118"/>
    </inkml:context>
    <inkml:brush xml:id="br0">
      <inkml:brushProperty name="width" value="0.06667" units="cm"/>
      <inkml:brushProperty name="height" value="0.06667" units="cm"/>
      <inkml:brushProperty name="fitToCurve" value="1"/>
    </inkml:brush>
  </inkml:definitions>
  <inkml:trace contextRef="#ctx0" brushRef="#br0">28 0 859 0,'0'0'1471'0,"0"0"-1332"0,0 0-123 0,0 0 68 15,0 0 107-15,0 0-31 0,0 0-99 16,0 0-35-16,0 0 0 0,129 41-10 16,-96-41-13-16,-4 0-6 0,-2-4-90 15,-7 2 32-15,0 2-62 0,-9 0 17 16,-5 0 13-16,-1 4 41 0,-5 5 52 0,0 4 41 15,-11 5-6-15,-2 3 14 0,-5 0-1 16,-2 2 36-16,-1-3-42 0,-2 0-29 16,-2-1 16-16,-2-3 6 0,2-3 16 15,1-3-9-15,1-2-32 0,2-6-10 16,5-2 0-16,4-2-13 0,5-7-138 16,-1-8-75-16,7 1-3 0,1-5-40 15,0-2 35-15,0-1 56 0,9 0 57 16,-2 2 47-16,1 5 67 0,-3 3 7 15,0 4 16-15,-2 7 118 0,-2 3 51 0,-1 0 26 16,0 3 16-16,0 16-23 0,0 9-17 16,0 8-55-16,0 8 25 0,-4 6 23 15,-2-4-100-15,2 2 0 0,-4-6 28 16,4-1-44-16,-2-3 5 0,1-4-37 16,1-5-32-16,0-4-1 0,2-9-2 0,-1-7-35 15,3-7-77-15,0-2-117 0,0 0-105 16,0-10-66-16,5-6-181 0,3-5-60 15,0 2-349-15</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8.492"/>
    </inkml:context>
    <inkml:brush xml:id="br0">
      <inkml:brushProperty name="width" value="0.06667" units="cm"/>
      <inkml:brushProperty name="height" value="0.06667" units="cm"/>
      <inkml:brushProperty name="fitToCurve" value="1"/>
    </inkml:brush>
  </inkml:definitions>
  <inkml:trace contextRef="#ctx0" brushRef="#br0">277 0 964 0,'0'0'475'16,"0"0"-201"-16,0 0 28 0,0 0 74 0,0 0-60 16,0 0-78-16,0 0-71 0,0 0-59 15,-43 138-28-15,21-108 19 0,1 3-35 16,-2 5-26-16,-4-4-36 0,2 3-2 16,-1-1-15-16,-1-2 2 0,3-7-6 15,5-5-79-15,6-9-94 0,7-9-64 16,5-6-89-16,1-19-280 0,0-12-602 15,1 6 575-15</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8.665"/>
    </inkml:context>
    <inkml:brush xml:id="br0">
      <inkml:brushProperty name="width" value="0.06667" units="cm"/>
      <inkml:brushProperty name="height" value="0.06667" units="cm"/>
      <inkml:brushProperty name="fitToCurve" value="1"/>
    </inkml:brush>
  </inkml:definitions>
  <inkml:trace contextRef="#ctx0" brushRef="#br0">0 0 95 0,'0'0'1497'16,"0"0"-1217"-16,0 0-82 0,0 0 155 15,0 0-34-15,0 0-81 0,0 0-97 16,76 129-70-16,-57-108-30 0,1 3-12 0,5-6-29 15,2-1-2-15,1-4-27 0,0-2-22 16,0-2-80-16,-3-1-46 0,-10-5-84 16,-2-3-305-16,-9 0-172 0,-4 0-270 15</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9.304"/>
    </inkml:context>
    <inkml:brush xml:id="br0">
      <inkml:brushProperty name="width" value="0.06667" units="cm"/>
      <inkml:brushProperty name="height" value="0.06667" units="cm"/>
      <inkml:brushProperty name="fitToCurve" value="1"/>
    </inkml:brush>
  </inkml:definitions>
  <inkml:trace contextRef="#ctx0" brushRef="#br0">94 0 258 0,'0'0'1406'0,"0"0"-1169"16,0 0-120-16,0 0 113 0,0 0 58 16,0 0-62-16,0 0-133 0,0 0-74 15,0 0 42-15,125 24-48 0,-92-24-13 16,-1 0-20-16,-1 0 18 0,-3 0-12 16,-3-2-54-16,-3-1-138 0,-6-2-62 0,-7 5-101 15,-4 0-8-15,-5 0-4 0,0 0-20 16,-17 10 36-16,-5-1 130 0,-4 4 72 15,-7-1 163-15,1 3 66 0,-4-1 64 16,0 1 14-16,-1 2 84 0,0 0-101 16,0-1 153-16,5 2-68 0,2-3 22 15,7-4 39-15,6 1-13 0,12-7-10 16,5-5-105-16,1 0-74 0,15 0-25 16,5 0-11-16,7-4 17 0,0-3 3 15,4-1-52-15,1-1-3 0,-2 2-17 0,-3-1 17 16,-8 4 0-16,1 4-1 15,-5 0-3-15,-4 0-15 0,-6 0 6 0,-2 0-16 16,-4 0 29-16,0 0 3 0,0 4-3 16,-9 8-19-16,-4 2 18 0,-3 3 1 15,-2-1 0-15,-1 5 22 0,0-1-22 0,-3 4 20 16,0-1-19-16,3 5 15 0,1-2 7 16,-1-5 9-16,5-1 39 0,4-5 35 15,6-4-13-15,4-7-77 0,0-2-16 16,7-2-13-16,8 0 13 0,3-8 39 15,5-6 22-15,2-7-26 0,6-7-35 16,-3 2-32-16,0-4-97 0,-3 4-31 16,-1-2 5-16,-2 2-6 0,-3 2-8 15,0 0 4-15,-6 0-72 0,-2 4-3 16,0 1 61-16,-6 9 88 0,-1 3 91 16,-1 5 23-16,-3 2 52 0,0 0 87 0,0 9 40 15,0 7 5-15,0 10 33 0,0 5 16 16,0 6-37-16,0 0-1 0,0 6-42 15,0 1 16-15,-3-5-30 0,-1-1-29 16,-1-3 0-16,1-5-39 0,1-9-37 16,-1-7-57-16,4-7-13 0,0-7-107 0,0 0-126 15,0-13-133-15,0-9-186 0,4-2-681 16,9-29-128-16</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9.770"/>
    </inkml:context>
    <inkml:brush xml:id="br0">
      <inkml:brushProperty name="width" value="0.06667" units="cm"/>
      <inkml:brushProperty name="height" value="0.06667" units="cm"/>
      <inkml:brushProperty name="fitToCurve" value="1"/>
    </inkml:brush>
  </inkml:definitions>
  <inkml:trace contextRef="#ctx0" brushRef="#br0">0 199 261 0,'0'0'1656'16,"0"0"-1360"-16,0 0-186 0,0 0 171 15,0 0 18-15,0 0-65 0,0 0-64 16,122-13-78-16,-83 0-79 0,2 2-1 16,0-4 1-16,-4 4-13 0,-4-1-25 15,-5 2-61-15,-8 1-74 0,-2 0-96 0,-8 0-34 16,-5-1-69-16,-5 3-69 0,0-1 64 15,-14-4 9-15,-5 3 3 0,0-4-16 16,-2-1 139-16,1 0 64 0</inkml:trace>
</inkml:ink>
</file>

<file path=ppt/ink/ink2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09.984"/>
    </inkml:context>
    <inkml:brush xml:id="br0">
      <inkml:brushProperty name="width" value="0.06667" units="cm"/>
      <inkml:brushProperty name="height" value="0.06667" units="cm"/>
      <inkml:brushProperty name="fitToCurve" value="1"/>
    </inkml:brush>
  </inkml:definitions>
  <inkml:trace contextRef="#ctx0" brushRef="#br0">112 0 48 0,'0'0'199'0,"0"0"120"0,0 0 108 16,0 0-68-16,0 0-21 0,0 0-23 15,0 0-56-15,0 0 3 0,0 0-39 16,19 69-40-16,-16-25-13 0,-2 4-29 15,2-1-4-15,-1 6-16 0,-2-3-39 16,0 2-6-16,0-1-13 0,0 0-25 16,-2-2 47-16,-5-2-25 0,0-5-26 15,-5-1-9-15,0-5-21 0,-1-4 7 16,-1-5-11-16,0-5-3 0,2-5-88 0,5-8-67 16,-2-4-63-16,1-5-31 0,0-2-48 15,5-10-87-15,-5-10-124 0,4-4-74 16,2-6-148-16,2-2 198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5.783"/>
    </inkml:context>
    <inkml:brush xml:id="br0">
      <inkml:brushProperty name="width" value="0.06667" units="cm"/>
      <inkml:brushProperty name="height" value="0.06667" units="cm"/>
      <inkml:brushProperty name="fitToCurve" value="1"/>
    </inkml:brush>
  </inkml:definitions>
  <inkml:trace contextRef="#ctx0" brushRef="#br0">0 64 22 0,'0'0'55'0,"0"0"23"0,0 0 957 0,0 0-700 15,0 0-133-15,0 0 38 0,0 0-3 16,0 0-108-16,0 0-106 0,0 0 19 16,0 0 84-16,0 0 36 0,24 18-11 15,0-18 0-15,4-5-20 0,0-1-16 0,4-1-13 16,-2-1-3-16,2-1-13 0,0 2-36 16,1 0 11-16,1 1-1 0,-2-3-17 15,1 3-42-15,-3 3-2 0,0-4-28 16,-6 7 27-16,-1-2-11 0,-2 2 12 15,-5 0-2-15,0 0-12 0,-8 0-7 16,-4 5 9-16,0 2 13 0,-4 4 23 16,0 4-1-16,0 3-6 0,-4 3 9 15,-2-3-6-15,-3 0-6 0,-1 1 6 16,-2-4 0-16,2 1-13 0,-3-2-4 16,-2 3-2-16,0 2 1 0,0-1-1 15,2-5-2-15,0 0-14 0,0-7-6 0,4 0-54 16,-3-4-25-16,0 0-26 0,2-2-3 15,-3 0-27-15,-2-9-51 0,-3-2-55 16,-3-2-67-16,2 0-59 0,-9-1-121 16,0 1-44-16,-1 0-42 0</inkml:trace>
</inkml:ink>
</file>

<file path=ppt/ink/ink2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0.146"/>
    </inkml:context>
    <inkml:brush xml:id="br0">
      <inkml:brushProperty name="width" value="0.06667" units="cm"/>
      <inkml:brushProperty name="height" value="0.06667" units="cm"/>
      <inkml:brushProperty name="fitToCurve" value="1"/>
    </inkml:brush>
  </inkml:definitions>
  <inkml:trace contextRef="#ctx0" brushRef="#br0">85 0 404 0,'0'0'545'0,"0"0"-161"0,0 0-91 16,0 0 38-16,0 0-48 0,0 0-21 16,-16 138-72-16,8-111-42 0,0 3 13 15,-3-5-40-15,2-2-9 0,1-1-16 16,0-6-42-16,-1-3-38 0,5-6-16 15,1-1-29-15,-1-6-140 0,4 0-145 16,0 0-105-16,0-13-170 0,2-5-121 16,3 1-108-16</inkml:trace>
</inkml:ink>
</file>

<file path=ppt/ink/ink2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0.303"/>
    </inkml:context>
    <inkml:brush xml:id="br0">
      <inkml:brushProperty name="width" value="0.06667" units="cm"/>
      <inkml:brushProperty name="height" value="0.06667" units="cm"/>
      <inkml:brushProperty name="fitToCurve" value="1"/>
    </inkml:brush>
  </inkml:definitions>
  <inkml:trace contextRef="#ctx0" brushRef="#br0">0 0 52 0,'0'0'997'0,"0"0"-613"0,0 0 48 15,0 0 26-15,0 0-113 0,0 0-78 16,0 0-55-16,0 0-33 0,104 116-36 15,-92-101-80-15,-2-1-36 0,-1-5-27 0,0-1 0 16,0-5-26-16,-2 2-2 0,2-5-58 16,-1 0-105-16,0-16-129 0,0-2-77 15,1-6-218-15,-6-3-407 0,1 3 249 16</inkml:trace>
</inkml:ink>
</file>

<file path=ppt/ink/ink2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0.615"/>
    </inkml:context>
    <inkml:brush xml:id="br0">
      <inkml:brushProperty name="width" value="0.06667" units="cm"/>
      <inkml:brushProperty name="height" value="0.06667" units="cm"/>
      <inkml:brushProperty name="fitToCurve" value="1"/>
    </inkml:brush>
  </inkml:definitions>
  <inkml:trace contextRef="#ctx0" brushRef="#br0">0 0 1512 0,'0'0'786'0,"0"0"-673"0,0 0-45 0,0 0 190 15,0 0 18-15,0 0-103 0,0 0-83 16,0 0-33-16,0 0-24 0,128 35-33 16,-105-32-22-16,2 3 22 0,-2-3 15 15,-6 5-15-15,-1-3-4 0,-4 3-31 0,-4-3 20 16,-1 2 11-16,-3 2 1 0,-4 0 3 15,2 6 10-15,-2 3 22 0,0-1-29 16,0 1 29-16,-5 8-17 0,0-2-12 16,-1 3-2-16,-6 5-1 0,3-3 22 15,-1 1-2-15,-1-3-19 0,0-6-1 16,3 2 13-16,-4-5-13 0,7-4-13 16,-3-3-9-16,5-8-29 0,-4-1-115 15,2-2-42-15,0 0-56 0,-6-4-81 16,-1-8-122-16,-1-5-92 0,1-4-142 15,1 4 124-15</inkml:trace>
</inkml:ink>
</file>

<file path=ppt/ink/ink2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0.932"/>
    </inkml:context>
    <inkml:brush xml:id="br0">
      <inkml:brushProperty name="width" value="0.06667" units="cm"/>
      <inkml:brushProperty name="height" value="0.06667" units="cm"/>
      <inkml:brushProperty name="fitToCurve" value="1"/>
    </inkml:brush>
  </inkml:definitions>
  <inkml:trace contextRef="#ctx0" brushRef="#br0">13 0 82 0,'0'0'1505'16,"0"0"-982"-16,0 0-199 0,0 0-43 16,0 0 21-16,0 0-59 0,0 0-109 0,0 0-52 15,0 0-34-15,0 0-31 0,0 0-15 16,107 72-4-16,-86-69-8 0,3-1 8 15,-7 0-23-15,-2 1-26 0,-3-3-92 16,-6 0-36-16,-5 0-7 0,-1 0 28 16,0 0 46-16,-3 1-8 0,-9 0-44 15,-2-1 44-15,-5 4 3 0,-4 1 75 16,3 2 42-16,-1 3-31 0,-2-1 31 16,3 6 15-16,3-4-14 0,1 4 53 15,2-5 144-15,5 2-92 0,5-5 27 16,3 0 2-16,1 1-16 0,4-2-45 0,6-2-13 15,4 2-6-15,2-4 6 0,0-2-29 16,0 0-31-16,0 0-1 0,1 0 0 16,0-8-18-16,-2-2-40 0,1-2-128 15,-5-2-95-15,-3-1-230 0,-3-2-175 0,-1 2-295 16,-4 1 576-16</inkml:trace>
</inkml:ink>
</file>

<file path=ppt/ink/ink2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1.374"/>
    </inkml:context>
    <inkml:brush xml:id="br0">
      <inkml:brushProperty name="width" value="0.06667" units="cm"/>
      <inkml:brushProperty name="height" value="0.06667" units="cm"/>
      <inkml:brushProperty name="fitToCurve" value="1"/>
    </inkml:brush>
  </inkml:definitions>
  <inkml:trace contextRef="#ctx0" brushRef="#br0">13 0 339 0,'0'0'1031'0,"0"0"-784"16,0 0-32-16,0 0 38 0,0 0-7 15,0 0-74-15,-5 145-33 0,5-105 2 0,5 6-19 16,-2 1 0-16,-3 3 16 0,0 1-10 16,0 0-26-16,0-5-45 0,-3-5-9 15,-2 0-46-15,4-8-2 0,-3-4-1 16,1-9-18-16,3-5 6 0,0-6-41 15,0-9-80-15,0 0-35 0,7 0 8 16,5-14 43-16,4-7 5 0,3-1-32 16,2-8 6-16,4 5 61 0,-5-3 17 0,7 3 6 15,-3 2-133-15,1 0 55 0,-2 2-23 16,-1 3-7-16,0 4 118 0,-5 1 45 16,0 3 13-16,-3 3 16 0,-6 4-10 15,-3-1 56-15,-4 4 91 0,-1 0 126 0,0 0-4 16,-9 6-101-16,-2 2-87 0,-7 2-26 15,-1 1 45-15,0 0 45 16,-6 2-81-16,-3 0-51 0,0-1-13 0,0 3-3 16,0 2 29-16,3-5-42 0,1 5 15 15,8-4-18-15,5-4 0 0,7-4-13 16,4 1 4-16,0 0-97 0,15-5 106 16,10 3 0-16,7 0 87 0,7-4-55 15,3 0-4-15,1 0-27 0,3 0-1 16,-4-4-22-16,3 4 21 0,-10 0-76 15,2-4-504-15,-14 0-235 0,5-8-940 0</inkml:trace>
</inkml:ink>
</file>

<file path=ppt/ink/ink2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1.813"/>
    </inkml:context>
    <inkml:brush xml:id="br0">
      <inkml:brushProperty name="width" value="0.06667" units="cm"/>
      <inkml:brushProperty name="height" value="0.06667" units="cm"/>
      <inkml:brushProperty name="fitToCurve" value="1"/>
    </inkml:brush>
  </inkml:definitions>
  <inkml:trace contextRef="#ctx0" brushRef="#br0">0 61 752 0,'0'0'1268'0,"0"0"-1102"15,0 0 31-15,0 0 126 0,0 0-56 16,0 0-59-16,128-17-87 0,-94 14-51 15,1-3-12-15,1 6-57 0,-1-1 2 16,-5-3-3-16,-2 2-19 0,-6 2-118 16,-5-2-29-16,-5 1-81 0,-4-1-56 15,-7-3-111-15,-1 4-57 0,0-5 22 16,-9 3-147-16,-3-5 139 0</inkml:trace>
</inkml:ink>
</file>

<file path=ppt/ink/ink2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2.011"/>
    </inkml:context>
    <inkml:brush xml:id="br0">
      <inkml:brushProperty name="width" value="0.06667" units="cm"/>
      <inkml:brushProperty name="height" value="0.06667" units="cm"/>
      <inkml:brushProperty name="fitToCurve" value="1"/>
    </inkml:brush>
  </inkml:definitions>
  <inkml:trace contextRef="#ctx0" brushRef="#br0">45 0 168 0,'0'0'196'0,"0"0"130"15,0 0 3-15,0 0-32 0,0 0-34 16,0 0-32-16,0 0 9 0,0 0 42 16,0 0-13-16,0 0-28 0,4 81 13 0,3-50-43 15,-2 6-33-15,-2 1-51 0,-3 5-14 16,0-1-18-16,0 0-29 0,0 0-50 16,0 3-15-16,-3-5 20 0,-6 0-21 15,2-7-19-15,2-3-91 0,-1-10-73 16,2-8-62-16,2-4-45 0,-2-4-99 15,1-4-125-15,-1-2-55 0,-5-10-167 16,1-4 124-16</inkml:trace>
</inkml:ink>
</file>

<file path=ppt/ink/ink2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2.169"/>
    </inkml:context>
    <inkml:brush xml:id="br0">
      <inkml:brushProperty name="width" value="0.06667" units="cm"/>
      <inkml:brushProperty name="height" value="0.06667" units="cm"/>
      <inkml:brushProperty name="fitToCurve" value="1"/>
    </inkml:brush>
  </inkml:definitions>
  <inkml:trace contextRef="#ctx0" brushRef="#br0">46 217 5 0,'0'0'346'16,"0"0"104"-16,0 0-39 0,0 0-24 0,0 0 58 16,0 0-53-16,0 0-73 15,0 0-81-15,0 0-71 0,0 0-40 0,-46-76-31 16,55 76-10-16,5 0 22 0,3 1 9 15,4-1-32-15,5 0-22 0,4 0-44 0,2-6 6 16,4-3-25-16,2-8-12 0,0-1-101 16,-1 0-118-16,-2 0-228 0,-5-1-68 15,-7 4-503-15,1-7-320 0</inkml:trace>
</inkml:ink>
</file>

<file path=ppt/ink/ink2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2.584"/>
    </inkml:context>
    <inkml:brush xml:id="br0">
      <inkml:brushProperty name="width" value="0.06667" units="cm"/>
      <inkml:brushProperty name="height" value="0.06667" units="cm"/>
      <inkml:brushProperty name="fitToCurve" value="1"/>
    </inkml:brush>
  </inkml:definitions>
  <inkml:trace contextRef="#ctx0" brushRef="#br0">0-2 898 0,'0'0'293'0,"0"0"-186"16,0 0 95-16,0 0 65 0,0 0-27 16,0 0-81-16,0 0 26 0,0 0-17 15,0 0-33-15,0 0 4 0,0 0-1 0,92 0 16 16,-72 0-7-16,4 2-35 0,0 4-10 15,1-3-32-15,-5 3-20 0,4-3-25 16,-5 5-22-16,2-4-6 0,-7 1-13 16,-3-1 0-16,-4-1-89 0,-2 1-51 15,-5 1-20-15,0 1 3 0,-12 0 25 16,-6 0-29-16,-1 8 6 0,-5-5 26 16,-1 2 70-16,-3-2 14 0,0-2 2 15,2 2-2-15,-2-1 25 0,3 1 35 0,4-3 1 16,2-1 65-16,10 0 29 0,5-1 110 15,4-2-75-15,0-2-84 0,4 0 7 16,12 0 112-16,3 0 52 0,6 0-72 16,3 0-103-16,0-6-28 0,0 1 0 15,-4 0-12-15,1-1-1 0,-6-2 9 16,2 5-9-16,-5-3-92 0,-4-2-165 16,0 1-94-16,-6 1-177 0,-3-2-174 0,-3 1-340 15</inkml:trace>
</inkml:ink>
</file>

<file path=ppt/ink/ink2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2.799"/>
    </inkml:context>
    <inkml:brush xml:id="br0">
      <inkml:brushProperty name="width" value="0.06667" units="cm"/>
      <inkml:brushProperty name="height" value="0.06667" units="cm"/>
      <inkml:brushProperty name="fitToCurve" value="1"/>
    </inkml:brush>
  </inkml:definitions>
  <inkml:trace contextRef="#ctx0" brushRef="#br0">18 0 121 0,'0'0'1114'0,"0"0"-759"16,0 0-72-16,0 0 54 0,0 0-42 16,0 0-11-16,0 0-72 0,-8 145-46 15,8-103-38-15,1 3 6 0,-1 5-1 16,0 2-13-16,0 3-38 0,0-2-28 15,-4 0-54-15,-1-5-1 0,2-8-1 16,3-1 0-16,0-10-121 0,0-3-90 16,0-10-45-16,0-2-46 0,0-9-89 15,3-5-258-15,2-5-359 0,-1-9 306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17.814"/>
    </inkml:context>
    <inkml:brush xml:id="br0">
      <inkml:brushProperty name="width" value="0.06667" units="cm"/>
      <inkml:brushProperty name="height" value="0.06667" units="cm"/>
      <inkml:brushProperty name="fitToCurve" value="1"/>
    </inkml:brush>
  </inkml:definitions>
  <inkml:trace contextRef="#ctx0" brushRef="#br0">0 59 1094 0,'0'0'316'0,"0"0"-108"0,0 0 23 16,0 0 52-16,0 0-41 0,0 0-70 16,0 0-66-16,124-33-6 0,-95 30-16 15,2-1-33-15,3 0 4 0,-1-1-10 0,-1 1-4 16,-1 0-15-16,-6 3-26 16,-3 1 0-16,-6 0-2 0,-2 1-1 0,-5 7 1 15,-7 7 2-15,-2 1 1 16,-4 4 15-16,-12 6-13 0,-3-1-3 0,-6 3 1 15,-3-1 0-15,0 1 12 0,-5-2-13 0,-2-4 1 16,-2-1-1-16,3-8 16 0,0 1-16 16,3-7 0-16,8-2 2 0,1-5-2 15,10 0-13-15,0 0 13 0,8-5-1 16,4-4-20-16,0-4-24 0,0-4 16 16,11 1 14-16,1-3 14 0,6 3-1 15,0-1-14-15,-1 6 16 0,2 2 1 16,2 2-1-16,0-1 0 0,-1 5-1 15,2-4 0-15,-1 5-1 0,0-2 1 16,-5 4-2-16,2-2-32 0,-5 2 6 16,-3 0-77-16,-4 0-187 0,-3 2-76 15,-3 11 31-15,0 4-49 0,-10 3-20 0,-7-1-7 16,-2 4 58-16,0-3 148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6.016"/>
    </inkml:context>
    <inkml:brush xml:id="br0">
      <inkml:brushProperty name="width" value="0.06667" units="cm"/>
      <inkml:brushProperty name="height" value="0.06667" units="cm"/>
      <inkml:brushProperty name="fitToCurve" value="1"/>
    </inkml:brush>
  </inkml:definitions>
  <inkml:trace contextRef="#ctx0" brushRef="#br0">-5 80 120 0,'-2'2'988'0,"2"0"-463"16,0-2-243-16,0 0-77 0,5 0-53 15,6 0 78-15,6 0 34 0,6 0-36 16,7-2-58-16,5-3-68 0,3-3-25 16,4 1 12-16,2-2 31 0,2 1-44 0,5 1-47 15,-1-1-26-15,0 3 16 16,-1-1-19-16,-2-1-16 0,-7 4-31 0,-3 1 34 16,-8-2-25-16,-7 1-162 0,-10 3-39 15,-3 0 24-15,-6 0-17 0,-3 0 6 16,-3 0-7-16,-9 0-75 0,-8 0-92 15,-4 0 49-15,-4 0 90 0,-4 3 46 0,-1 1-111 16,-2-4-20-16</inkml:trace>
</inkml:ink>
</file>

<file path=ppt/ink/ink3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2.981"/>
    </inkml:context>
    <inkml:brush xml:id="br0">
      <inkml:brushProperty name="width" value="0.06667" units="cm"/>
      <inkml:brushProperty name="height" value="0.06667" units="cm"/>
      <inkml:brushProperty name="fitToCurve" value="1"/>
    </inkml:brush>
  </inkml:definitions>
  <inkml:trace contextRef="#ctx0" brushRef="#br0">0 84 284 0,'0'0'1456'0,"0"0"-1106"0,0 0-175 16,0 0 120-16,0 0 30 16,0 0-27-16,0 0-164 0,134-6-61 0,-97 6-9 15,-3-5 44-15,-1 0-42 0,4-1-16 16,-4 1-49-16,-5 1 11 0,-2-2-12 16,-5 1-68-16,-5-1-125 0,-4 1-101 15,-5-2-59-15,-5 1-83 0,-2-2-173 16,0 3-150-16,0 0-46 0</inkml:trace>
</inkml:ink>
</file>

<file path=ppt/ink/ink3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3.342"/>
    </inkml:context>
    <inkml:brush xml:id="br0">
      <inkml:brushProperty name="width" value="0.06667" units="cm"/>
      <inkml:brushProperty name="height" value="0.06667" units="cm"/>
      <inkml:brushProperty name="fitToCurve" value="1"/>
    </inkml:brush>
  </inkml:definitions>
  <inkml:trace contextRef="#ctx0" brushRef="#br0">91 0 1348 0,'0'0'621'0,"0"0"-348"16,0 0 31-16,0 0 47 0,0 0-72 15,0 0-110-15,-32 108-48 0,32-78-23 0,-5 3-12 16,2 1-30-16,-1 3-11 0,-2 2-11 15,0-5-32-15,-3 3-2 0,2-3-1 16,1-5-1-16,-1-5-1 0,4-8-41 16,0-5-10-16,3-4-3 0,0-7-28 15,0 0-33-15,10-3 32 0,6-12 42 16,3-5-65-16,5-4-83 0,1-3 141 16,0 3 49-16,-4 2-27 0,1 5 19 15,-4 6 10-15,-4 5 0 0,0 3-34 16,-3 3 11-16,-2 0 23 0,-1 6 90 15,-3 6-13-15,-3 3-13 0,-2 3 39 16,0 1-1-16,0-1-10 0,-5-2-15 0,-5 1 24 16,1 0-3-16,-2-1-25 0,-3-1-45 15,0-2-9-15,-4 1 76 0,-1-4-70 16,1-5-25-16,0-5-22 0,2 0-76 0,0-5-148 16,4-10-111-16,3-4-83 0,2 0-239 15,2 2-634-15,5-15 602 0</inkml:trace>
</inkml:ink>
</file>

<file path=ppt/ink/ink3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4.054"/>
    </inkml:context>
    <inkml:brush xml:id="br0">
      <inkml:brushProperty name="width" value="0.06667" units="cm"/>
      <inkml:brushProperty name="height" value="0.06667" units="cm"/>
      <inkml:brushProperty name="fitToCurve" value="1"/>
    </inkml:brush>
  </inkml:definitions>
  <inkml:trace contextRef="#ctx0" brushRef="#br0">0 53 417 0,'0'0'610'0,"0"0"638"0,0 0-1018 0,0 0-20 16,0 0 50-16,0 0-26 0,129-38-43 16,-90 31-77-16,1 4-63 0,1 0-26 15,-1 3 1-15,-9 0-26 0,-6 6-45 16,-6 2 42-16,-8 4-86 0,-5 4-63 15,-6 5-56-15,-3 1 29 0,-18 3 34 16,0 1-16-16,-7-2 16 0,-3-2 61 0,-1-2-20 16,0-1 20-16,-1-3 45 0,1-3 38 15,4 0 1-15,0-4 13 0,9-2 19 16,2 2-28-16,6-7 67 0,6-2 103 16,4 2-12-16,1-2-36 0,0 0-17 15,10 2 48-15,5-2 48 0,2 2-27 16,6-2-35-16,2 0-48 0,1 0-47 0,-1 0-1 15,2 0-25-15,-1 0 3 16,-1-6-25-16,-1 4-24 0,-2-5 12 0,-6 0-58 16,0-3-126-16,-2 1-116 0,-7-1-73 15,-3-4-109-15,-4 4-168 0,0-1-342 16,0-1 440-16</inkml:trace>
</inkml:ink>
</file>

<file path=ppt/ink/ink3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4.258"/>
    </inkml:context>
    <inkml:brush xml:id="br0">
      <inkml:brushProperty name="width" value="0.06667" units="cm"/>
      <inkml:brushProperty name="height" value="0.06667" units="cm"/>
      <inkml:brushProperty name="fitToCurve" value="1"/>
    </inkml:brush>
  </inkml:definitions>
  <inkml:trace contextRef="#ctx0" brushRef="#br0">79 0 189 0,'0'0'1293'0,"0"0"-900"0,0 0-104 16,0 0 64-16,0 0 8 0,0 0-54 15,-6 118-55-15,6-91-84 0,0 3-38 16,0-1-33-16,0 4-15 0,-3 1-50 16,3 3-1-16,-4 2-31 0,1 0-12 15,-6 3-3-15,0 2-98 0,-1-3-102 0,1-5-10 16,0-3-24-16,2-7-72 15,2-8-147-15,2-4-193 0,-1-7-332 0,4-4 416 16</inkml:trace>
</inkml:ink>
</file>

<file path=ppt/ink/ink3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4.441"/>
    </inkml:context>
    <inkml:brush xml:id="br0">
      <inkml:brushProperty name="width" value="0.06667" units="cm"/>
      <inkml:brushProperty name="height" value="0.06667" units="cm"/>
      <inkml:brushProperty name="fitToCurve" value="1"/>
    </inkml:brush>
  </inkml:definitions>
  <inkml:trace contextRef="#ctx0" brushRef="#br0">0 153 307 0,'0'0'1137'0,"0"0"-718"0,0 0-17 16,0 0-46-16,0 0-44 0,0 0-59 15,0 0-87-15,0 0-61 0,0 0-25 16,0 0-27-16,114-73-34 0,-82 63-19 15,1 3 10-15,-1-2-11 0,0 4 2 16,-1-3-2-16,-3 0-22 0,-7 2 4 16,-3-1-108-16,-8 6-80 0,-3-2-69 15,-5 2 0-15,-2-2-73 0,0 1-141 16,0 0-43-16,-5-3-220 0,1 1 188 16</inkml:trace>
</inkml:ink>
</file>

<file path=ppt/ink/ink3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4.785"/>
    </inkml:context>
    <inkml:brush xml:id="br0">
      <inkml:brushProperty name="width" value="0.06667" units="cm"/>
      <inkml:brushProperty name="height" value="0.06667" units="cm"/>
      <inkml:brushProperty name="fitToCurve" value="1"/>
    </inkml:brush>
  </inkml:definitions>
  <inkml:trace contextRef="#ctx0" brushRef="#br0">36 0 1219 0,'0'0'690'0,"0"0"-343"0,0 0 15 0,0 0-44 0,0 0-100 16,0 0-58-16,0 0-30 15,0 0-9-15,-28 124-51 0,28-100-48 0,0-2-3 16,0-2 5-16,0 3-24 0,0-2 0 16,0-2 1-16,-4-3 17 0,4-3-18 15,-5-8-25-15,5 1-48 0,0-4-44 16,0-2-17-16,0 0-6 0,0 0-13 15,9-8 27-15,3-3-2 0,1-3-20 16,5-3 74-16,-2 3 9 0,2-3 10 16,-3 3 0-16,1 6 40 0,-4 3 15 15,1 1 10-15,-1 3-10 0,-9 1 0 16,1 0 3-16,-4 0 71 0,0 1 33 0,0 8 51 16,0-1-20-16,-4 5-51 0,1-3-23 15,-6-1 51-15,-3 2-41 0,5 3-62 16,-5-4-8-16,3-1 8 0,2-3 1 0,-1-1 16 15,4-5-26-15,-1 0-3 16,1 0-121-16,2 0-71 0,0-12-91 0,2-5-92 16,0-5-192-16,0-4-149 0,0 6-80 15</inkml:trace>
</inkml:ink>
</file>

<file path=ppt/ink/ink3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4.971"/>
    </inkml:context>
    <inkml:brush xml:id="br0">
      <inkml:brushProperty name="width" value="0.06667" units="cm"/>
      <inkml:brushProperty name="height" value="0.06667" units="cm"/>
      <inkml:brushProperty name="fitToCurve" value="1"/>
    </inkml:brush>
  </inkml:definitions>
  <inkml:trace contextRef="#ctx0" brushRef="#br0">25 0 277 0,'0'0'1391'0,"0"0"-1033"15,0 0-167-15,0 0 42 0,0 0 73 16,0 0-68-16,0 0-122 0,9 125-62 16,-9-95 0-16,0 4-19 0,0-4 26 0,0 3-10 15,-8-1 9-15,4-3-44 0,-1-3-14 16,-1-6-2-16,2-3-3 0,3-5-86 16,-2-6-125-16,1-4-61 0,2-2-109 15,0-2-235-15,5-11-155 0,-1 3-9 16</inkml:trace>
</inkml:ink>
</file>

<file path=ppt/ink/ink3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5.165"/>
    </inkml:context>
    <inkml:brush xml:id="br0">
      <inkml:brushProperty name="width" value="0.06667" units="cm"/>
      <inkml:brushProperty name="height" value="0.06667" units="cm"/>
      <inkml:brushProperty name="fitToCurve" value="1"/>
    </inkml:brush>
  </inkml:definitions>
  <inkml:trace contextRef="#ctx0" brushRef="#br0">100 0 36 0,'0'0'1209'0,"0"0"-747"0,0 0-117 16,0 0-80-16,0 0 13 0,0 0-59 16,0 0-29-16,31 136-59 0,-25-94-22 15,-2 0 18-15,-1 3 51 0,-3-2-29 16,0 1-29-16,0 1-35 0,-8-4-10 15,-4 0 23-15,0-6-54 0,-4-4-32 0,4-5-12 16,-4-6-37-16,5-10-152 0,-2-5-155 16,3-5-96-16,-3-6-306 0,4-3-418 15,-3-25-48-15</inkml:trace>
</inkml:ink>
</file>

<file path=ppt/ink/ink3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5.785"/>
    </inkml:context>
    <inkml:brush xml:id="br0">
      <inkml:brushProperty name="width" value="0.06667" units="cm"/>
      <inkml:brushProperty name="height" value="0.06667" units="cm"/>
      <inkml:brushProperty name="fitToCurve" value="1"/>
    </inkml:brush>
  </inkml:definitions>
  <inkml:trace contextRef="#ctx0" brushRef="#br0">35 0 114 0,'0'0'206'0,"0"0"938"16,0 0-568-16,0 0-301 0,0 0-71 0,0 0 5 16,0 0-32-16,0 0-55 0,0 0-61 15,0 0-22-15,0 0-1 0,13 53 26 16,-13-22-3-16,0 4-29 0,0 4-4 16,0 7-12-16,0-2-16 0,0 2 0 15,-7-5-3-15,5-2 2 0,-2-2 1 0,0-10-1 16,1-3-15-16,-2-6-26 15,5-7-120-15,0-5-63 0,-1-6-45 0,-1 0-21 16,2 0-46-16,-4-13-27 0,-1-5-30 16,1-6-156-16,-3-2 41 0</inkml:trace>
</inkml:ink>
</file>

<file path=ppt/ink/ink3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5.958"/>
    </inkml:context>
    <inkml:brush xml:id="br0">
      <inkml:brushProperty name="width" value="0.06667" units="cm"/>
      <inkml:brushProperty name="height" value="0.06667" units="cm"/>
      <inkml:brushProperty name="fitToCurve" value="1"/>
    </inkml:brush>
  </inkml:definitions>
  <inkml:trace contextRef="#ctx0" brushRef="#br0">31 0 39 0,'0'0'391'0,"0"0"37"0,0 0-103 15,0 0-77-15,0 0-30 0,0 0 9 0,0 0-19 16,-10 136-72-16,7-107-29 0,1 1-33 16,-2-3 33-16,1 0-42 0,-1-4-36 15,-1-4 6-15,5-7-35 0,0-6-45 16,0-1-29-16,0-5-104 0,0-5-182 16,9-6-75-16,3-12-158 0,-5 7-101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6.216"/>
    </inkml:context>
    <inkml:brush xml:id="br0">
      <inkml:brushProperty name="width" value="0.06667" units="cm"/>
      <inkml:brushProperty name="height" value="0.06667" units="cm"/>
      <inkml:brushProperty name="fitToCurve" value="1"/>
    </inkml:brush>
  </inkml:definitions>
  <inkml:trace contextRef="#ctx0" brushRef="#br0">0 124 660 0,'0'0'622'0,"0"0"-218"0,0 0-34 15,0 0-101-15,0 0-56 0,0 0 45 16,0 0-23-16,0 0-69 0,0 0-41 15,0 0-33-15,146 33 10 0,-105-33-33 16,2 0-37-16,4-6-13 0,1 1 0 0,-3-4-19 16,-1-3-2-16,-4 4-30 0,-5-2 0 15,-7 3-107-15,-7 0-71 0,-8 1-34 16,-3-1-26-16,-7-2-56 0,-3-1-1 16,0-3-72-16,-6-1-93 0,-10-2-62 15,-5-2 33-15</inkml:trace>
</inkml:ink>
</file>

<file path=ppt/ink/ink3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6.129"/>
    </inkml:context>
    <inkml:brush xml:id="br0">
      <inkml:brushProperty name="width" value="0.06667" units="cm"/>
      <inkml:brushProperty name="height" value="0.06667" units="cm"/>
      <inkml:brushProperty name="fitToCurve" value="1"/>
    </inkml:brush>
  </inkml:definitions>
  <inkml:trace contextRef="#ctx0" brushRef="#br0">0 0 166 0,'0'0'1111'0,"0"0"-779"16,0 0 71-16,0 0 40 0,0 0-162 15,0 0-56-15,0 0-90 0,0 0-39 16,0 0-20-16,93 128-34 0,-84-109-7 16,-6 1-34-16,1-2 18 0,1-2 3 15,-5-1-21-15,0-4-1 0,0-5-76 16,0-3-141-16,0-3-111 0,0 0-69 0,0-9-63 15,0-7-64-15,0-3-192 0,0 1 116 16</inkml:trace>
</inkml:ink>
</file>

<file path=ppt/ink/ink3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6.322"/>
    </inkml:context>
    <inkml:brush xml:id="br0">
      <inkml:brushProperty name="width" value="0.06667" units="cm"/>
      <inkml:brushProperty name="height" value="0.06667" units="cm"/>
      <inkml:brushProperty name="fitToCurve" value="1"/>
    </inkml:brush>
  </inkml:definitions>
  <inkml:trace contextRef="#ctx0" brushRef="#br0">0 0 1119 0,'0'0'394'15,"0"0"-121"-15,0 0 81 0,0 0-43 16,0 0-79-16,0 0-32 0,0 0-81 15,0 0-26-15,110 11-7 0,-82-11-13 16,0 0 10-16,4 0-37 0,1 0-46 16,-4 0-3-16,-1-3-13 0,-4 0-35 15,-5 1-118-15,-6 1-27 0,-7 1-29 16,-1 0-72-16,-5 0-124 0,-5 0-50 16,-9 1-164-16,0 5-60 0</inkml:trace>
</inkml:ink>
</file>

<file path=ppt/ink/ink3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6.517"/>
    </inkml:context>
    <inkml:brush xml:id="br0">
      <inkml:brushProperty name="width" value="0.06667" units="cm"/>
      <inkml:brushProperty name="height" value="0.06667" units="cm"/>
      <inkml:brushProperty name="fitToCurve" value="1"/>
    </inkml:brush>
  </inkml:definitions>
  <inkml:trace contextRef="#ctx0" brushRef="#br0">0 18 728 0,'0'0'561'16,"0"0"-90"-16,0 0-101 0,0 0-117 0,0 0 31 15,0 0-1-15,0 0-68 0,0 0-55 16,0 0-81-16,121 10-2 0,-93-10-17 16,0-1-22-16,-1-5-35 0,-2 5-3 15,-5-4-10-15,1 2-21 0,-6 1-55 16,-2-3-79-16,-1 1-66 0,-9 3-74 15,-3 1-69-15,0 0-106 0,-3 0-24 16,-10 0-183-16,-7 1 185 0</inkml:trace>
</inkml:ink>
</file>

<file path=ppt/ink/ink3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6.695"/>
    </inkml:context>
    <inkml:brush xml:id="br0">
      <inkml:brushProperty name="width" value="0.06667" units="cm"/>
      <inkml:brushProperty name="height" value="0.06667" units="cm"/>
      <inkml:brushProperty name="fitToCurve" value="1"/>
    </inkml:brush>
  </inkml:definitions>
  <inkml:trace contextRef="#ctx0" brushRef="#br0">0 89 276 0,'0'0'427'0,"0"0"69"0,0 0-38 15,0 0-126-15,0 0-24 0,0 0-14 16,0 0 34-16,0 0-36 0,0 0-88 0,133 54-68 15,-99-54-63-15,-1 0 0 0,0-2-32 16,-1-1 13-16,1-5-53 0,-1 1-1 16,-4-3 0-16,-4-4-19 0,-1 2-114 15,-7-1-149-15,-4-5-76 0,-3 4-64 16,-9-1-216-16,0-1-139 0,0 5-265 16</inkml:trace>
</inkml:ink>
</file>

<file path=ppt/ink/ink3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7.206"/>
    </inkml:context>
    <inkml:brush xml:id="br0">
      <inkml:brushProperty name="width" value="0.06667" units="cm"/>
      <inkml:brushProperty name="height" value="0.06667" units="cm"/>
      <inkml:brushProperty name="fitToCurve" value="1"/>
    </inkml:brush>
  </inkml:definitions>
  <inkml:trace contextRef="#ctx0" brushRef="#br0">89 0 450 0,'0'0'616'0,"0"0"-280"15,0 0-24-15,0 0 16 0,0 0-79 16,0 0-38-16,0 0-18 0,0 0 7 16,0 0-75-16,0 0-32 0,36 115 25 15,-34-76 22-15,-2 3-12 0,0 6-68 16,-2 3-22-16,-6 6 3 0,-4 4 10 0,2 3-32 15,-4 4 9-15,2-1-27 16,-4 0-1-16,2-8 1 0,0-6-1 0,4-11 0 16,4-9-16-16,-1-9-22 0,5-11-31 15,2-8-93-15,0-5-55 0,9-5-16 0,1-14-18 16,4-5 12-16,-3-5-175 0,-2-4-93 16,0 2 35-16,-4-2 127 0,-3 3 107 15,-2 3 59-15,0-4 22 0,2 5 36 16,-1 0 82-16,2 2 39 0,-1 6 101 15,2 2 66-15,-1 8 133 0,2 3 114 16,-1 1-43-16,0 4-23 0,2 0-10 16,0 0-102-16,3 4-32 0,0 3 18 15,1 3-57-15,2 0-18 0,0 1-29 16,0 1-9-16,1 0-29 0,-1-1-48 16,4-2-17-16,-4 3-11 0,4-3 8 0,-4 0 4 15,-1-2-16-15,-2-3-25 0,-3 6 13 16,-1 2 12-16,-4 0 1 0,2 5 0 15,-3 0-1-15,0 1-24 0,0 2-21 16,-7 0 23-16,-1 2 22 0,-1 0 0 16,1-2 11-16,-3-2-11 0,2-3-51 0,2-5-68 15,-2-3-38-15,5-5-29 0,-2-2-23 16,-3 0-89-16,0 0-100 0,2-9-58 16,-6-4-143-16,1-3 45 0</inkml:trace>
</inkml:ink>
</file>

<file path=ppt/ink/ink3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7.373"/>
    </inkml:context>
    <inkml:brush xml:id="br0">
      <inkml:brushProperty name="width" value="0.06667" units="cm"/>
      <inkml:brushProperty name="height" value="0.06667" units="cm"/>
      <inkml:brushProperty name="fitToCurve" value="1"/>
    </inkml:brush>
  </inkml:definitions>
  <inkml:trace contextRef="#ctx0" brushRef="#br0">0-1 360 0,'0'0'642'0,"0"0"-137"16,0 0-5-16,0 0-98 0,0 0-124 15,0 0-50-15,0 0-45 0,0 0-39 0,0 0-33 16,0 0-47-16,94 0-10 0,-74 2-3 16,1 0-39-16,-2 3-12 0,-1-1-15 15,-3-3-52-15,-2 4-95 0,-4-4-126 16,-5 3-82-16,-2-2-148 0,-2 1-164 15,0-2-329-15,0-1 590 0</inkml:trace>
</inkml:ink>
</file>

<file path=ppt/ink/ink3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7.504"/>
    </inkml:context>
    <inkml:brush xml:id="br0">
      <inkml:brushProperty name="width" value="0.06667" units="cm"/>
      <inkml:brushProperty name="height" value="0.06667" units="cm"/>
      <inkml:brushProperty name="fitToCurve" value="1"/>
    </inkml:brush>
  </inkml:definitions>
  <inkml:trace contextRef="#ctx0" brushRef="#br0">0 17 163 0,'0'0'1525'0,"0"0"-1032"0,0 0-98 16,0 0 10-16,0 0-88 0,0 0-116 15,0 0-119-15,0 0-44 0,0 0 13 16,0 0-4-16,0 0-47 0,112 7-9 15,-75-14-210-15,7 2-192 0,-4-1-191 16,-7-1-777-16</inkml:trace>
</inkml:ink>
</file>

<file path=ppt/ink/ink3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8.510"/>
    </inkml:context>
    <inkml:brush xml:id="br0">
      <inkml:brushProperty name="width" value="0.06667" units="cm"/>
      <inkml:brushProperty name="height" value="0.06667" units="cm"/>
      <inkml:brushProperty name="fitToCurve" value="1"/>
    </inkml:brush>
  </inkml:definitions>
  <inkml:trace contextRef="#ctx0" brushRef="#br0">0 27 346 0,'0'0'0'0,"0"0"1857"0,0 0-1501 16,0 0-205-16,0 0 90 0,0 0-45 15,0 0-33-15,0 0-68 0,0 0-63 16,145-21-16-16,-107 17-3 0,0 4-1 16,2-2-8-16,-5 2-4 0,-2 0-3 15,-5 0-32-15,-8 0-95 0,-5 0-78 16,-9 0-32-16,-3 0-86 0,-3 3-127 15,-7 6 25-15,-8-3-224 0,-7 2-45 0</inkml:trace>
</inkml:ink>
</file>

<file path=ppt/ink/ink3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8.682"/>
    </inkml:context>
    <inkml:brush xml:id="br0">
      <inkml:brushProperty name="width" value="0.06667" units="cm"/>
      <inkml:brushProperty name="height" value="0.06667" units="cm"/>
      <inkml:brushProperty name="fitToCurve" value="1"/>
    </inkml:brush>
  </inkml:definitions>
  <inkml:trace contextRef="#ctx0" brushRef="#br0">13 0 36 0,'0'0'55'0,"0"0"69"15,0 0 926-15,0 0-682 0,0 0-144 16,0 0-4-16,0 0 49 0,-14 129-49 15,14-105-100-15,0-1-43 0,7 3-29 16,-2-2-19-16,2-4-19 0,0 2-10 16,-1-4-26-16,2-2 0 0,-6-6-115 15,3-3-160-15,-1-3-175 0,-1-4-84 16,-3 0-228-16,0 0 256 0</inkml:trace>
</inkml:ink>
</file>

<file path=ppt/ink/ink3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8.970"/>
    </inkml:context>
    <inkml:brush xml:id="br0">
      <inkml:brushProperty name="width" value="0.06667" units="cm"/>
      <inkml:brushProperty name="height" value="0.06667" units="cm"/>
      <inkml:brushProperty name="fitToCurve" value="1"/>
    </inkml:brush>
  </inkml:definitions>
  <inkml:trace contextRef="#ctx0" brushRef="#br0">0 31 825 0,'0'0'1184'0,"0"0"-1025"16,0 0-26-16,0 0 116 0,0 0-30 15,0 0-125-15,0 0-24 0,133-29-31 16,-96 27 2-16,3 2-8 0,4 0 34 0,-4 0-10 16,4 0 1-16,-4 0-23 0,1 0-22 15,-1 4 16-15,-9-3-29 0,-3 7-16 16,-6-1 16-16,-4-1-4 0,-5-1 4 15,-6 3-2-15,-2-1 2 0,-1 0 17 16,-4 4-17-16,0 3 0 0,-4-2-2 16,-8 6-39-16,-9-2-26 0,1 6-10 15,-7-4 10-15,-1-4-46 0,0 2 52 16,0-2-67-16,0-4-1 0,3 0-68 0,1-6-88 16,4-4-56-16,-1 0-40 15,2-4-205-15,1-10 116 0,1-3 115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6.504"/>
    </inkml:context>
    <inkml:brush xml:id="br0">
      <inkml:brushProperty name="width" value="0.06667" units="cm"/>
      <inkml:brushProperty name="height" value="0.06667" units="cm"/>
      <inkml:brushProperty name="fitToCurve" value="1"/>
    </inkml:brush>
  </inkml:definitions>
  <inkml:trace contextRef="#ctx0" brushRef="#br0">223 0 1342 0,'0'0'328'0,"0"0"-204"0,0 0 38 15,0 0 17-15,0 0 54 0,0 0-46 16,0 0-58-16,9 142-32 0,0-97-13 0,-1 11 9 15,0 6 48-15,1 6-13 16,-5 2-13-16,1 3-39 0,-5 1 16 0,0-7 22 16,0-3-9-16,-5-4-8 0,-4-7-31 15,2-7-22-15,-5-8 10 0,3-7-23 16,2-7-19-16,0-5-11 0,1-5 3 16,-2-4 28-16,1-5-13 0,-6-1-19 0,-1-4-98 15,-3 0-37-15,-2 0-61 0,-4-9-29 16,0-8-36-16,2 0-99 0,-2-7-150 15,2 0-253-15,-3-7-392 0</inkml:trace>
</inkml:ink>
</file>

<file path=ppt/ink/ink3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9.160"/>
    </inkml:context>
    <inkml:brush xml:id="br0">
      <inkml:brushProperty name="width" value="0.06667" units="cm"/>
      <inkml:brushProperty name="height" value="0.06667" units="cm"/>
      <inkml:brushProperty name="fitToCurve" value="1"/>
    </inkml:brush>
  </inkml:definitions>
  <inkml:trace contextRef="#ctx0" brushRef="#br0">9 0 577 0,'0'0'623'15,"0"0"-317"-15,0 0-36 0,0 0 19 16,0 0-24-16,0 0-87 0,0 0-58 16,0 0-50-16,16 119-53 0,-13-93 31 15,-1-1-19-15,-2 1-13 0,0-2 16 16,0 0-30-16,0-2 0 0,0-5 18 15,0-3-20-15,-2-2-27 0,-1-7-157 16,-1-4-110-16,2-1-78 0,-2 0-67 16,-2 0-66-16,-3-5-209 0</inkml:trace>
</inkml:ink>
</file>

<file path=ppt/ink/ink3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19.709"/>
    </inkml:context>
    <inkml:brush xml:id="br0">
      <inkml:brushProperty name="width" value="0.06667" units="cm"/>
      <inkml:brushProperty name="height" value="0.06667" units="cm"/>
      <inkml:brushProperty name="fitToCurve" value="1"/>
    </inkml:brush>
  </inkml:definitions>
  <inkml:trace contextRef="#ctx0" brushRef="#br0">97 48 254 0,'0'0'610'0,"0"0"-209"0,0 0-24 16,0 0 46-16,0 0-61 0,0 0-132 0,0 0-102 15,0 0-47-15,0 0 12 0,0 0 35 16,0 0-10-16,-9 109-76 0,9-89-4 16,-1-1 4-16,-2-2-10 0,3-6-32 15,0 2-16-15,0-8-10 0,0 1-9 16,3-4-16-16,1-2-16 0,2 0 22 16,6-2 32-16,3-9-105 0,1-4-65 15,5-3-69-15,-5-3-55 0,3 0-53 16,-3-1 48-16,0 0 48 0,5 0 75 15,-5-1 33-15,0 2-13 0,1 2 169 16,-4 5 9-16,0 3 112 0,-3 3 127 16,1 7 12-16,-2 1-9 0,-5 0 28 15,3 1-26-15,-2 10-78 0,-2 1-33 0,-3 2-36 16,0 2-25-16,0 1-7 0,0-1-22 16,0 0-1-16,-3-2-9 0,-6 0-17 15,2-4-5-15,-2 1-18 0,-2-2-2 16,-2 0 0-16,-2-1-102 0,-2-2-62 0,-4-1-23 15,2-2 48-15,-5 2-59 0,-1-5-16 16,-3 1 33-16,5-1-63 0,-5 0 101 16,3 0-196-16,1 0 33 0,3-1 6 15,5-4 163-15,2 3 101 0,5 1 36 16,1-3 72-16,4 3 91 0,2 1 189 16,2 0-36-16,0 0-27 0,0 0 53 15,0 0 2-15,0 0-69 0,5 8-30 16,-1 4-20-16,5 2-13 0,-4 2-52 0,0 7-46 15,1-3-28-15,-1 5-13 0,2-1-29 16,-5 1-2-16,1 1-20 0,-2 1-22 16,0-9 0-16,-1 7-13 0,0-6-3 15,0-5-57-15,0-1-85 0,5-4-78 16,-5-5-33-16,4-2-79 0,1-2-118 16,-2-3-54-16,1-11-174 0,1 3 0 15</inkml:trace>
</inkml:ink>
</file>

<file path=ppt/ink/ink3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0.171"/>
    </inkml:context>
    <inkml:brush xml:id="br0">
      <inkml:brushProperty name="width" value="0.06667" units="cm"/>
      <inkml:brushProperty name="height" value="0.06667" units="cm"/>
      <inkml:brushProperty name="fitToCurve" value="1"/>
    </inkml:brush>
  </inkml:definitions>
  <inkml:trace contextRef="#ctx0" brushRef="#br0">0 5 1095 0,'0'0'798'0,"0"0"-448"0,0 0-69 0,0 0-33 15,0 0-77-15,0 0-46 0,0 0 44 16,0 0-12-16,0 0-126 0,109 16 36 16,-69-16-16-16,-1 0-13 0,6-6 0 15,-1 1-36-15,-3 1 49 0,-1 1-51 16,-9 3-12-16,-3 0 11 0,-3 0-21 15,-10 0-19-15,-2 2-32 0,-6 3-3 16,-2 0 15-16,-5 7-12 0,0 0 44 16,0 5 29-16,-2 0 0 0,-7 1-14 15,-4 0-12-15,1-1 26 0,-4-1 1 0,0 1-1 16,-5 0-13-16,1-3-3 0,0-2-38 16,3-2-4-16,-2-2-19 0,2-1-3 15,3-4-71-15,-3-3-7 0,4 0-120 16,-2 0-42-16,2-5-2 0,1-8 42 15,1-1-48-15,-1-1-109 0,1-6 209 16,1 1 120-16,-2 1 59 0,5 1 49 0,-2 1 82 16,2 0 45-16,2 2 186 0,1 4 13 15,2 5-14-15,1 1 46 0,1 3-21 16,0 2-74-16,0 0-92 0,0 0-32 16,3 6-14-16,1 3 16 0,5 6 45 15,3 1-80-15,-5 3-33 0,1 1-13 16,-2-2-25-16,1 0-16 0,-3-1-3 15,-2-2-16-15,-1-6 13 0,-1 4-13 16,0-8-35-16,0 1-130 0,3-5-117 0,-1-1-117 16,2 0-89-16,4-5-58 0,0-7-92 15,0-5 5-15</inkml:trace>
</inkml:ink>
</file>

<file path=ppt/ink/ink3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0.324"/>
    </inkml:context>
    <inkml:brush xml:id="br0">
      <inkml:brushProperty name="width" value="0.06667" units="cm"/>
      <inkml:brushProperty name="height" value="0.06667" units="cm"/>
      <inkml:brushProperty name="fitToCurve" value="1"/>
    </inkml:brush>
  </inkml:definitions>
  <inkml:trace contextRef="#ctx0" brushRef="#br0">5 0 34 0,'0'0'326'15,"0"0"120"-15,0 0-9 0,0 0-11 16,0 0-3-16,0 0-70 0,0 0-63 0,0 0-78 15,0 0-116-15,0 0 7 0,16 39 47 16,-16-2 19-16,0 1-74 0,-1 3-38 16,-1-5 3-16,-5 3-22 0,6-6-23 15,-2-2-15-15,-2-6-4 0,5-8-151 16,0-2-169-16,0-6-112 0,5-7-249 16,-1-2-640-16,11-6 524 0</inkml:trace>
</inkml:ink>
</file>

<file path=ppt/ink/ink3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0.672"/>
    </inkml:context>
    <inkml:brush xml:id="br0">
      <inkml:brushProperty name="width" value="0.06667" units="cm"/>
      <inkml:brushProperty name="height" value="0.06667" units="cm"/>
      <inkml:brushProperty name="fitToCurve" value="1"/>
    </inkml:brush>
  </inkml:definitions>
  <inkml:trace contextRef="#ctx0" brushRef="#br0">0 0 1635 0,'0'0'529'0,"0"0"-286"0,0 0 83 15,0 0-11-15,0 0-117 0,0 0-74 16,0 0 23-16,0 0-33 0,0 0-61 0,0 0-24 15,123 5 4-15,-98-1-33 0,0-1-22 16,-2 1-12-16,-6 0-109 0,-6 0-114 16,-3-1-47-16,-5 3-50 0,-3-1-109 15,0 1-85-15,-11-1-273 0,0 1 130 0</inkml:trace>
</inkml:ink>
</file>

<file path=ppt/ink/ink3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0.871"/>
    </inkml:context>
    <inkml:brush xml:id="br0">
      <inkml:brushProperty name="width" value="0.06667" units="cm"/>
      <inkml:brushProperty name="height" value="0.06667" units="cm"/>
      <inkml:brushProperty name="fitToCurve" value="1"/>
    </inkml:brush>
  </inkml:definitions>
  <inkml:trace contextRef="#ctx0" brushRef="#br0">0 0 209 0,'0'0'1459'0,"0"0"-1108"0,0 0-108 16,0 0 68-16,0 0 14 0,0 0-123 15,0 0-23-15,18 117-23 0,-10-91-42 16,1-1-41-16,0 3 6 0,1-6-47 16,1 1-32-16,1-5-44 0,-5-5 44 0,2 1-23 15,-2-2-8-15,2-4-169 0,-6-1-93 16,1-7-93-16,-1 0-98 0,-1 0-165 15,-2-2-328-15,0-6 419 0</inkml:trace>
</inkml:ink>
</file>

<file path=ppt/ink/ink3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1.160"/>
    </inkml:context>
    <inkml:brush xml:id="br0">
      <inkml:brushProperty name="width" value="0.06667" units="cm"/>
      <inkml:brushProperty name="height" value="0.06667" units="cm"/>
      <inkml:brushProperty name="fitToCurve" value="1"/>
    </inkml:brush>
  </inkml:definitions>
  <inkml:trace contextRef="#ctx0" brushRef="#br0">0 21 209 0,'0'0'1615'0,"0"0"-1238"0,0 0-209 0,0 0 81 15,0 0-4-15,0 0-59 0,0 0-61 16,0 0-87-16,143-15-16 0,-106 15-22 15,1 0 45-15,1-2 25 0,2 1-3 16,-1 1-65-16,-6 0 28 0,0 0-28 16,-6 0 21-16,-2 0-10 0,-4 0-13 0,-7 0-21 15,-5 0-2-15,-2 3-8 0,-8-1-8 16,0 2-2-16,0 1-55 0,-5 4 77 16,-7 3 19-16,1 1 16 0,-10 4-16 15,0-1-3-15,-2 0-29 0,-5 2 3 16,0-3-6-16,0 1-7 0,-3-3-38 15,3-4-29-15,3-3 3 0,3-2-90 0,3-4-27 16,2 0-124-16,6-12-95 16,3-2-115-16,2-5-16 0,3-3 165 0</inkml:trace>
</inkml:ink>
</file>

<file path=ppt/ink/ink3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1.334"/>
    </inkml:context>
    <inkml:brush xml:id="br0">
      <inkml:brushProperty name="width" value="0.06667" units="cm"/>
      <inkml:brushProperty name="height" value="0.06667" units="cm"/>
      <inkml:brushProperty name="fitToCurve" value="1"/>
    </inkml:brush>
  </inkml:definitions>
  <inkml:trace contextRef="#ctx0" brushRef="#br0">58 23 79 0,'0'0'346'16,"0"0"52"-16,0 0-40 0,0 0-16 0,0 0 87 15,0 0-59-15,0 0-134 0,0 0-98 16,0 0-86-16,0 0 28 0,10-23 4 15,-5 46-20-15,-2-3-42 0,-3 4 1 16,0-2-7-16,0 2 19 0,0-2-22 16,-9 1 6-16,-2 1 4 0,0-1-11 15,-3-3-12-15,3-2-1 0,-1-3 0 16,6-8-127-16,4-7-106 0,2 0-163 16,3-7-145-16,11-10-63 0,0 1-151 15,7-12 281-15</inkml:trace>
</inkml:ink>
</file>

<file path=ppt/ink/ink3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1.393"/>
    </inkml:context>
    <inkml:brush xml:id="br0">
      <inkml:brushProperty name="width" value="0.06667" units="cm"/>
      <inkml:brushProperty name="height" value="0.06667" units="cm"/>
      <inkml:brushProperty name="fitToCurve" value="1"/>
    </inkml:brush>
  </inkml:definitions>
  <inkml:trace contextRef="#ctx0" brushRef="#br0">0 0 616 0</inkml:trace>
</inkml:ink>
</file>

<file path=ppt/ink/ink3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1.671"/>
    </inkml:context>
    <inkml:brush xml:id="br0">
      <inkml:brushProperty name="width" value="0.06667" units="cm"/>
      <inkml:brushProperty name="height" value="0.06667" units="cm"/>
      <inkml:brushProperty name="fitToCurve" value="1"/>
    </inkml:brush>
  </inkml:definitions>
  <inkml:trace contextRef="#ctx0" brushRef="#br0">50 52 616 0,'115'-55'610'0,"-115"55"-197"0,0 0-33 0,0 0-59 0,3 6-150 0,1 1-87 0,5 4 7 0,-2-3 5 16,5 4 17-16,0 1-36 0,-3-2-20 16,1 2-28-16,-4-4-28 0,-2 0 2 15,-1 2 22-15,-3 0-9 0,0 4-16 16,-7 0-3-16,-6 1-35 0,-3 1-27 15,-4-1 17-15,-3 3 19 0,1-3 10 16,-2 2 19-16,1-1 0 0,-1 0-2 16,3-3 5-16,5 4-3 0,1-1 39 15,4 3 2-15,6 1-2 0,1-4 19 16,4 5 22-16,0-5-39 0,0 0 20 0,9-3 60 16,4-1-22-16,2-2-17 15,7-3-6-15,-2-1-13 0,5-5-15 0,-1 3-26 16,0-2-8-16,-1-3-14 0,1 0 0 15,-2 0-2-15,-3-3-51 0,0-2-99 16,-4-1-42-16,-5 1-13 0,2-1-75 0,-8-1-69 16,1-1-109-16,-5-1-14 15,0-2-83-15,0-4-111 0,-3 5 282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7.176"/>
    </inkml:context>
    <inkml:brush xml:id="br0">
      <inkml:brushProperty name="width" value="0.06667" units="cm"/>
      <inkml:brushProperty name="height" value="0.06667" units="cm"/>
      <inkml:brushProperty name="fitToCurve" value="1"/>
    </inkml:brush>
  </inkml:definitions>
  <inkml:trace contextRef="#ctx0" brushRef="#br0">0 0 179 0,'0'0'695'15,"0"0"406"-15,0 0-852 0,0 0 7 16,0 0-4-16,0 0-43 0,0 0-84 0,0 0-116 15,0 0-9-15,0 0-50 16,0 0 50-16,18 9 19 0,-5 0-19 0,-2 2-32 16,-1 1-170-16,0 2-124 0,-5 2-121 15,-5 3-173-15,0 3-123 0,0-4 136 16,-67-148 540-16</inkml:trace>
</inkml:ink>
</file>

<file path=ppt/ink/ink3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1.846"/>
    </inkml:context>
    <inkml:brush xml:id="br0">
      <inkml:brushProperty name="width" value="0.06667" units="cm"/>
      <inkml:brushProperty name="height" value="0.06667" units="cm"/>
      <inkml:brushProperty name="fitToCurve" value="1"/>
    </inkml:brush>
  </inkml:definitions>
  <inkml:trace contextRef="#ctx0" brushRef="#br0">232 0 909 0,'0'0'583'15,"0"0"-96"-15,0 0-85 0,0 0-134 16,0 0-75-16,0 0-13 0,0 0-46 16,0 0-12-16,0 123-11 0,0-94 1 15,0-1-24-15,-8 0-15 0,-3-1-25 0,-1-1 2 16,-4 0-44-16,-5-6-6 0,2 2-44 16,-6-8-136-16,4-1-103 0,-5-7-134 15,1-4-170-15,-3-2-242 0,8-2-334 16</inkml:trace>
</inkml:ink>
</file>

<file path=ppt/ink/ink3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1.975"/>
    </inkml:context>
    <inkml:brush xml:id="br0">
      <inkml:brushProperty name="width" value="0.06667" units="cm"/>
      <inkml:brushProperty name="height" value="0.06667" units="cm"/>
      <inkml:brushProperty name="fitToCurve" value="1"/>
    </inkml:brush>
  </inkml:definitions>
  <inkml:trace contextRef="#ctx0" brushRef="#br0">0 7 1170 0,'0'0'791'0,"0"0"-522"0,0 0 16 16,0 0 53-16,113-6-133 0,-69 6-147 16,1 0-39-16,5 0-19 0,1 4-15 15,4-2-78-15,-2-1-309 0,3-1-391 16,-13 0-719-16</inkml:trace>
</inkml:ink>
</file>

<file path=ppt/ink/ink3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2.293"/>
    </inkml:context>
    <inkml:brush xml:id="br0">
      <inkml:brushProperty name="width" value="0.06667" units="cm"/>
      <inkml:brushProperty name="height" value="0.06667" units="cm"/>
      <inkml:brushProperty name="fitToCurve" value="1"/>
    </inkml:brush>
  </inkml:definitions>
  <inkml:trace contextRef="#ctx0" brushRef="#br0">0 66 326 0,'0'0'1452'16,"0"0"-1215"-16,0 0 61 0,0 0 80 16,0 0-73-16,0 0-135 0,137 22-103 15,-99-22 35-15,4 0-35 0,2 0-3 16,2 0-62-16,-4-6 20 0,0-1-22 0,-7-2-32 15,-6 1-108-15,-7-1-122 16,-5 1-59-16,-8 4-89 0,-9-6-73 0,0 6 76 16,0-5-124-16,-12 2 3 0,-4 0 152 15</inkml:trace>
</inkml:ink>
</file>

<file path=ppt/ink/ink3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2.473"/>
    </inkml:context>
    <inkml:brush xml:id="br0">
      <inkml:brushProperty name="width" value="0.06667" units="cm"/>
      <inkml:brushProperty name="height" value="0.06667" units="cm"/>
      <inkml:brushProperty name="fitToCurve" value="1"/>
    </inkml:brush>
  </inkml:definitions>
  <inkml:trace contextRef="#ctx0" brushRef="#br0">324 0 122 0,'0'0'414'0,"0"0"-59"15,0 0-42-15,0 0 104 0,0 0-41 16,0 0-38-16,0 0-90 0,0 0-16 15,0 0 28-15,0 0-7 0,-56 73-88 16,49-42-22-16,-5 0-7 0,-3 1-36 16,-2 3-5-16,0 0-11 0,-6 3-61 15,-2 2-21-15,0 3 13 0,-2-5-15 16,2 2-95-16,2-5-53 0,4-3-50 16,2-12-5-16,8-2-52 0,4-10-85 0,3-8-125 15,2 0-177-15,0-10-152 0,2-6 77 16</inkml:trace>
</inkml:ink>
</file>

<file path=ppt/ink/ink3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2.657"/>
    </inkml:context>
    <inkml:brush xml:id="br0">
      <inkml:brushProperty name="width" value="0.06667" units="cm"/>
      <inkml:brushProperty name="height" value="0.06667" units="cm"/>
      <inkml:brushProperty name="fitToCurve" value="1"/>
    </inkml:brush>
  </inkml:definitions>
  <inkml:trace contextRef="#ctx0" brushRef="#br0">0 0 1098 0,'0'0'579'0,"0"0"-189"0,0 0-83 16,0 0 7-16,0 0-115 0,0 0-83 16,0 0-42-16,35 135-1 0,-33-106-3 15,1 2-15-15,-3-2 24 0,0-3 14 16,0-1-58-16,0-2-34 0,0-7-1 15,0-3-64-15,0-5-165 0,0-3-105 16,-5-5-117-16,5 0-165 0,-2-5-100 0,0 1-50 16</inkml:trace>
</inkml:ink>
</file>

<file path=ppt/ink/ink3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2.835"/>
    </inkml:context>
    <inkml:brush xml:id="br0">
      <inkml:brushProperty name="width" value="0.06667" units="cm"/>
      <inkml:brushProperty name="height" value="0.06667" units="cm"/>
      <inkml:brushProperty name="fitToCurve" value="1"/>
    </inkml:brush>
  </inkml:definitions>
  <inkml:trace contextRef="#ctx0" brushRef="#br0">0 127 1526 0,'0'0'588'0,"0"0"-280"0,0 0 73 16,0 0-67-16,0 0-113 0,0 0-89 15,117-24-52-15,-87 22-19 0,0-2-41 0,2 1 41 16,1-3-22-16,-2-1-19 0,-3 3-12 16,-5-1 9-16,-4 0-32 0,-5-1-108 15,-7 0-103-15,-2 1-42 0,-5 2 14 16,0-6-79-16,0 3-85 0,-6-4-50 16,-8 3-134-16,1 0 185 0,-3-1 185 15</inkml:trace>
</inkml:ink>
</file>

<file path=ppt/ink/ink3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3.063"/>
    </inkml:context>
    <inkml:brush xml:id="br0">
      <inkml:brushProperty name="width" value="0.06667" units="cm"/>
      <inkml:brushProperty name="height" value="0.06667" units="cm"/>
      <inkml:brushProperty name="fitToCurve" value="1"/>
    </inkml:brush>
  </inkml:definitions>
  <inkml:trace contextRef="#ctx0" brushRef="#br0">278 0 92 0,'0'0'274'0,"0"0"199"0,0 0-7 15,0 0-33-15,0 0-83 0,0 0-65 16,0 0-36-16,0 0-11 0,0 0 16 16,0 0-59-16,-4 61-33 0,8-38-29 15,-4-2-28-15,0 4-55 0,-3 1-47 16,-7 0-3-16,-3 0-25 0,-5-2-168 16,-1 1-55-16,-5-1-37 0,-1 0-39 15,-3-4-74-15,-3-3-46 0,2-2-5 16,2-6 120-16,5-4 196 0,6-2 133 15,4 1 228-15,11-4 94 0,1 0 175 0,9 0-24 16,11 0 20-16,13 0-29 0,11 0-78 16,3-4-176-16,6-4-127 0,-1-5-40 15,2-5-43-15,-7 1-26 0,-4-1-153 16,-6-1-266-16,-13 4-307 0,-4-9-1299 0</inkml:trace>
</inkml:ink>
</file>

<file path=ppt/ink/ink3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3.947"/>
    </inkml:context>
    <inkml:brush xml:id="br0">
      <inkml:brushProperty name="width" value="0.06667" units="cm"/>
      <inkml:brushProperty name="height" value="0.06667" units="cm"/>
      <inkml:brushProperty name="fitToCurve" value="1"/>
    </inkml:brush>
  </inkml:definitions>
  <inkml:trace contextRef="#ctx0" brushRef="#br0">92 56 39 0,'0'0'584'0,"0"0"616"0,0 0-836 0,0 0-134 15,0 0-59-15,0 0 48 0,0 0 41 16,0 0-52-16,0 0-24 0,134-17-82 15,-93 9 2-15,-1 1 10 0,0 0 2 0,-1 1-18 16,-3 2-67-16,-7-1-28 0,-2 5-3 16,-10-2 0-16,-5 2 0 0,-4 0-12 15,-7 0 12-15,-1 0 16 0,0 0 8 16,-4 0-24-16,-10 2-73 0,0 9-11 16,-10 2 5-16,-4 6 38 0,-1-2 28 15,-4 7 11-15,2 2 2 0,-1 4-16 16,-2 0 16-16,-1 4 0 0,4 0-6 15,-6 4 3-15,1 1-16 0,4-2 16 0,4 0-13 16,3-1 13-16,6-10-26 0,3-2 4 16,8-5-127-16,1-9-42 0,7-4-49 15,0-4-120-15,7-2 85 0,5 0-13 16,6-13-86-16,-1-6-7 0,0-1-310 16,0-4 160-16</inkml:trace>
</inkml:ink>
</file>

<file path=ppt/ink/ink3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4.119"/>
    </inkml:context>
    <inkml:brush xml:id="br0">
      <inkml:brushProperty name="width" value="0.06667" units="cm"/>
      <inkml:brushProperty name="height" value="0.06667" units="cm"/>
      <inkml:brushProperty name="fitToCurve" value="1"/>
    </inkml:brush>
  </inkml:definitions>
  <inkml:trace contextRef="#ctx0" brushRef="#br0">0 0 163 0,'0'0'1069'16,"0"0"-688"-16,0 0 51 0,0 0-53 16,0 0-69-16,0 0-120 0,0 0-43 15,0 0 29-15,7 114-61 0,-4-81-45 16,-2 0-19-16,-1 0-10 0,5-4-38 0,-5 0-3 16,0-7 0-16,0-5-13 0,3-3-82 15,-2-7-144-15,2-7-72 0,2 0-40 16,2-11-125-16,0-8-119 0,-1-6-398 15,-1 5 539-15</inkml:trace>
</inkml:ink>
</file>

<file path=ppt/ink/ink3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4.293"/>
    </inkml:context>
    <inkml:brush xml:id="br0">
      <inkml:brushProperty name="width" value="0.06667" units="cm"/>
      <inkml:brushProperty name="height" value="0.06667" units="cm"/>
      <inkml:brushProperty name="fitToCurve" value="1"/>
    </inkml:brush>
  </inkml:definitions>
  <inkml:trace contextRef="#ctx0" brushRef="#br0">0 0 704 0,'0'0'701'0,"0"0"-363"0,0 0 13 16,0 0 21-16,0 0-66 0,0 0-119 15,0 0-104-15,0 0-3 0,42 114-25 16,-42-85-4-16,0-2-6 0,0-1-1 15,0-2 4-15,-4-4-45 0,-1-2-3 16,1-6 0-16,0-6-105 0,4 0-177 16,0-6-107-16,0 0-100 0,0-6-63 15,4-6-161-15,3-1 38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7.497"/>
    </inkml:context>
    <inkml:brush xml:id="br0">
      <inkml:brushProperty name="width" value="0.06667" units="cm"/>
      <inkml:brushProperty name="height" value="0.06667" units="cm"/>
      <inkml:brushProperty name="fitToCurve" value="1"/>
    </inkml:brush>
  </inkml:definitions>
  <inkml:trace contextRef="#ctx0" brushRef="#br0">0 211 98 0,'0'0'1088'15,"0"0"-587"-15,0 0-199 0,0 0-117 16,0 0-10-16,0 0 2 0,0 0-73 16,0 0-8-16,0 0-25 0,0 0-13 15,0 0-56-15,56-9-2 0,-41 7-15 16,-3 2 14-16,1 0 1 0,-6 0-3 16,2 0-11-16,-4 5 14 0,-2 4 0 15,-3 5 17-15,0 2-17 0,0 6-1 16,-5 4 0-16,-2 2-20 0,-2 2 17 0,-1 2 4 15,1-1 0-15,0-2-1 16,2 0 2-16,-1-3 11 0,4-3-9 0,-1-7 39 16,5-5 51-16,-1-4 39 0,1-3 5 0,0-4-41 15,0 0-39-15,1-8-35 16,11-10 33-16,4-11 2 0,5-10-57 0,0-7-13 16,2 1 11-16,-4-2-71 0,-2 2-29 15,-1 3-70-15,-3 1-69 0,2 1-52 16,-3 1-101-16,-1-1-168 0,3 2-63 15,-3-3-59-15</inkml:trace>
</inkml:ink>
</file>

<file path=ppt/ink/ink3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4.498"/>
    </inkml:context>
    <inkml:brush xml:id="br0">
      <inkml:brushProperty name="width" value="0.06667" units="cm"/>
      <inkml:brushProperty name="height" value="0.06667" units="cm"/>
      <inkml:brushProperty name="fitToCurve" value="1"/>
    </inkml:brush>
  </inkml:definitions>
  <inkml:trace contextRef="#ctx0" brushRef="#br0">31 0 981 0,'0'0'307'0,"0"0"-18"16,0 0 108-16,0 0-76 0,0 0-121 16,0 0-38-16,0 0-47 0,0 120 56 15,0-85-24-15,-2-1-25 0,-2 4 47 0,1-2-51 16,-2 5-39-16,4-3-10 0,-3-2-31 16,1 3-3-16,-2-10-33 0,4 3-2 15,-1-8 0-15,2-4-60 0,0-9-155 16,0-4-95-16,0-7-126 0,8 0-163 15,0-12-187-15,0-2-385 0</inkml:trace>
</inkml:ink>
</file>

<file path=ppt/ink/ink3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4.850"/>
    </inkml:context>
    <inkml:brush xml:id="br0">
      <inkml:brushProperty name="width" value="0.06667" units="cm"/>
      <inkml:brushProperty name="height" value="0.06667" units="cm"/>
      <inkml:brushProperty name="fitToCurve" value="1"/>
    </inkml:brush>
  </inkml:definitions>
  <inkml:trace contextRef="#ctx0" brushRef="#br0">0 0 1258 0,'0'0'479'0,"0"0"-297"16,0 0 90-16,0 0-68 0,0 0-10 15,0 0-78-15,0 0-45 0,0 0-39 16,130 13 3-16,-107-5-22 0,1-3 13 0,-3 2-9 16,-5-1-17-16,-2 2 0 15,3-3 0-15,-6 0 34 0,1 0-33 0,-6 1-1 16,2-2 4-16,-3 0 15 0,0 1 3 16,1-1 10-16,-3 3 7 0,1 1 2 15,2 4 11-15,-2 5 31 0,1 7 9 0,-4 3-22 16,4 5-28-16,-5 4 15 0,3 1 19 15,-3 3 44-15,0-1-9 0,0-1-48 16,0 1 12-16,-3-3-19 0,-2-1 1 16,1-4-15-16,4-9-8 0,-3-1-33 15,-1-6-1-15,4-8-1 0,-3-3 0 16,1-4-72-16,-5 0-74 0,1-11-71 16,-4-6-86-16,-7-6-32 0,-2 0-82 15,0-4-252-15,-3-1-156 0,3 8-209 16</inkml:trace>
</inkml:ink>
</file>

<file path=ppt/ink/ink3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5.292"/>
    </inkml:context>
    <inkml:brush xml:id="br0">
      <inkml:brushProperty name="width" value="0.06667" units="cm"/>
      <inkml:brushProperty name="height" value="0.06667" units="cm"/>
      <inkml:brushProperty name="fitToCurve" value="1"/>
    </inkml:brush>
  </inkml:definitions>
  <inkml:trace contextRef="#ctx0" brushRef="#br0">39 0 1330 0,'0'0'1351'0,"0"0"-1299"0,0 0-36 16,0 0 190-16,0 0 43 0,0 0-70 15,0 0-106-15,0 0-70 0,120 16 10 16,-97-16-12-16,-6 3-1 0,-1-2-6 15,-7 0-71-15,-1-1-72 0,-7 3 5 16,-1-3 28-16,0 4 1 0,0-2-11 16,-9 3-16-16,-2 2 26 0,-10 5 39 15,2-2 73-15,-2 3-12 0,-1-2 4 16,0 4 11-16,3-2 2 0,1-1 16 16,6 1-17-16,0-2 67 0,4-2 30 15,2 0 29-15,1-3 42 0,5-5-11 0,0-1-45 16,0 3-48-16,8-3 22 0,3 0 45 15,6 0-1-15,-1-3-70 0,3-4-13 16,3 3-47-16,0-2-1 0,-1 0 1 16,-2 4-3-16,2 2-23 0,-5 0 7 15,0 2-12-15,-6 5 5 0,-4 2 10 0,-1 6-3 16,-5-4 0-16,0 2 3 0,-6 4 16 16,-9-1 35-16,-3 1-22 0,-4-3 19 15,-1 1-4-15,-2-2 1 0,1-2-1 16,-4-2-12-16,3-9 22 0,1 0 9 15,8 0 10-15,0-13-57 0,6 1-9 16,5-7-7-16,5-6-31 0,0-5-42 16,15-3-133-16,6 0-78 0,7-1-73 15,4 2-251-15,-7 8-610 0</inkml:trace>
</inkml:ink>
</file>

<file path=ppt/ink/ink3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5.676"/>
    </inkml:context>
    <inkml:brush xml:id="br0">
      <inkml:brushProperty name="width" value="0.06667" units="cm"/>
      <inkml:brushProperty name="height" value="0.06667" units="cm"/>
      <inkml:brushProperty name="fitToCurve" value="1"/>
    </inkml:brush>
  </inkml:definitions>
  <inkml:trace contextRef="#ctx0" brushRef="#br0">0 0 2043 0,'0'0'508'0,"0"0"-482"16,0 0 84-16,0 0 89 0,0 0-16 15,0 0-55-15,0 0-13 0,0 0-71 16,0 0-44-16,125 41-1 0,-108-32-56 0,-10-2-80 16,2 2-126-16,-6-1-111 0,-3 1-108 15,0 0-152-15,-14 0-161 0,4-4 215 16</inkml:trace>
</inkml:ink>
</file>

<file path=ppt/ink/ink3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5.868"/>
    </inkml:context>
    <inkml:brush xml:id="br0">
      <inkml:brushProperty name="width" value="0.06667" units="cm"/>
      <inkml:brushProperty name="height" value="0.06667" units="cm"/>
      <inkml:brushProperty name="fitToCurve" value="1"/>
    </inkml:brush>
  </inkml:definitions>
  <inkml:trace contextRef="#ctx0" brushRef="#br0">0 18 271 0,'0'0'1133'0,"0"0"-675"15,0 0-107-15,0 0-44 0,0 0-27 16,0 0-26-16,0 0-5 0,0 0-26 16,0 0-84-16,112 9-66 0,-80-5-25 15,-2-2-46-15,5-2 25 0,-2 0-12 16,-2 0-15-16,1 0 0 0,-1 0-25 16,-6 0-38-16,-4-4-89 0,-5 0-89 15,-4-3-34-15,-8 5-68 0,-1-4-87 16,-3 3-73-16,-2 1 25 0,-8-1-193 0,-6 1 133 15</inkml:trace>
</inkml:ink>
</file>

<file path=ppt/ink/ink3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6.020"/>
    </inkml:context>
    <inkml:brush xml:id="br0">
      <inkml:brushProperty name="width" value="0.06667" units="cm"/>
      <inkml:brushProperty name="height" value="0.06667" units="cm"/>
      <inkml:brushProperty name="fitToCurve" value="1"/>
    </inkml:brush>
  </inkml:definitions>
  <inkml:trace contextRef="#ctx0" brushRef="#br0">59 0 235 0,'0'0'613'0,"0"0"-115"0,0 0-114 16,0 0-17-16,0 0-30 0,0 0-76 0,0 0-45 16,0 0-91-16,-55 123-45 0,51-108-29 15,4-1-32-15,0-5-19 0,0 0-22 16,0-1 0-16,0-1-23 0,0-5-125 15,0-2-107-15,7 0-40 0,1 0-88 16,0-9-79-16,4-2-262 0,-6 2 159 16</inkml:trace>
</inkml:ink>
</file>

<file path=ppt/ink/ink3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6.075"/>
    </inkml:context>
    <inkml:brush xml:id="br0">
      <inkml:brushProperty name="width" value="0.06667" units="cm"/>
      <inkml:brushProperty name="height" value="0.06667" units="cm"/>
      <inkml:brushProperty name="fitToCurve" value="1"/>
    </inkml:brush>
  </inkml:definitions>
  <inkml:trace contextRef="#ctx0" brushRef="#br0">0 0 395 0</inkml:trace>
</inkml:ink>
</file>

<file path=ppt/ink/ink3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6.343"/>
    </inkml:context>
    <inkml:brush xml:id="br0">
      <inkml:brushProperty name="width" value="0.06667" units="cm"/>
      <inkml:brushProperty name="height" value="0.06667" units="cm"/>
      <inkml:brushProperty name="fitToCurve" value="1"/>
    </inkml:brush>
  </inkml:definitions>
  <inkml:trace contextRef="#ctx0" brushRef="#br0">304 0 395 0,'76'42'827'0,"-76"-38"-446"0,0 5-147 0,-1 6-32 0,-4 2-5 0,0 0-80 0,-3 2-56 0,4-1-25 15,-5 1-33-15,2-1-3 0,-7-2 0 16,3-1-39-16,-4-3-122 0,0 0-50 16,-3-5-91-16,-2 0-17 0,-2-2 16 15,-5-5-130-15,-1 0 146 0,0 0 101 0,-1 0-13 16,1-5 186-16,1 4 13 0,4-5 0 16,6 3 212-16,6-1 65 0,2 2 180 15,7 0-44-15,2 1 10 0,0 1-33 16,0-2-109-16,6 2-65 0,6 0 7 15,7 0 55-15,6 0-32 0,6 0-97 16,3 0-32-16,1 0-41 0,2 0-32 16,3 0-12-16,0 0 12 0,4 0-13 15,-3-5-31-15,2 4 0 0,-6-5-14 0,-9 3-49 16,-5 0-110-16,-5 0-84 0,-9 1-33 16,-8 2-51-16,-1 0-107 0,0-3-117 15,-10 3-213-15,0-4-24 0</inkml:trace>
</inkml:ink>
</file>

<file path=ppt/ink/ink3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6.850"/>
    </inkml:context>
    <inkml:brush xml:id="br0">
      <inkml:brushProperty name="width" value="0.06667" units="cm"/>
      <inkml:brushProperty name="height" value="0.06667" units="cm"/>
      <inkml:brushProperty name="fitToCurve" value="1"/>
    </inkml:brush>
  </inkml:definitions>
  <inkml:trace contextRef="#ctx0" brushRef="#br0">0 0 1545 0,'0'0'396'0,"0"0"-263"0,0 0 143 16,0 0 37-16,0 0-91 0,0 0-94 15,0 0-38-15,0 0-19 0,0 0 2 16,24 118 7-16,-20-107-26 0,1-4-54 15,-1-1-19-15,-1-1 18 0,-1-3 1 16,-2-1-109-16,1-1-92 0,-1 0-56 0,0 0-14 16,0 0-49-16,0-3-66 0,0 0 35 15,5-5 22-15,-3-1-17 0,3-2 53 16,1 0 146-16,3-2 131 0,1 0 16 16,2 2 75-16,0-4 169 0,1 4 105 15,2-2-46-15,-4 3-75 0,3 5 19 16,-3 1 29-16,1 4-39 0,-2 0-34 15,1 0-12-15,1 0-37 0,-1 5-25 0,-2 4-43 16,2 2-47-16,-3 3 6 0,-3-3-33 16,-2 7 4-16,-3-4 13 0,0 3-3 15,-3-1-26-15,-6-1-42 0,-3 0 32 16,-4 0 10-16,0-3 0 0,0 1 0 16,-4-4-3-16,6-3-35 0,-4-3 0 15,3-3-4-15,0 0 10 0,2-5 31 16,3-4 1-16,3-1 0 0,1 1-11 0,4-1 11 15,2 0 71-15,0-3-39 0,3 2 9 16,6 0 29-16,0 2-15 0,1 4-4 16,3-1 38-16,-1 4 6 0,0-1-35 15,1 3-47-15,2-3-11 0,1 3 0 16,-1 0-2-16,-2 0-19 0,-1 0-41 0,-3 0-83 16,3 3-84-16,-9-1-77 15,-3-1-77-15,0 1-170 0,0-2-125 0,0 4-340 16</inkml:trace>
</inkml:ink>
</file>

<file path=ppt/ink/ink3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7.054"/>
    </inkml:context>
    <inkml:brush xml:id="br0">
      <inkml:brushProperty name="width" value="0.06667" units="cm"/>
      <inkml:brushProperty name="height" value="0.06667" units="cm"/>
      <inkml:brushProperty name="fitToCurve" value="1"/>
    </inkml:brush>
  </inkml:definitions>
  <inkml:trace contextRef="#ctx0" brushRef="#br0">0 104 810 0,'0'0'1370'0,"0"0"-1053"16,0 0-81-16,0 0 27 0,0 0-16 15,0 0-56-15,0 0 47 0,0 0-71 16,0 0-73-16,132 6-56 0,-96-11-7 15,6 0-9-15,-1-1-6 0,0-2-16 16,-3 1-25-16,-4-1-4 0,-6-1-96 16,-6 0-137-16,-4 2-59 0,-5-2-63 15,-5 0-84-15,-1-1-216 0,-7 0-372 0,0 2 453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7.666"/>
    </inkml:context>
    <inkml:brush xml:id="br0">
      <inkml:brushProperty name="width" value="0.06667" units="cm"/>
      <inkml:brushProperty name="height" value="0.06667" units="cm"/>
      <inkml:brushProperty name="fitToCurve" value="1"/>
    </inkml:brush>
  </inkml:definitions>
  <inkml:trace contextRef="#ctx0" brushRef="#br0">0 0 75 0,'0'0'1012'0,"0"0"-540"16,0 0-128-16,0 0-52 0,0 0-23 16,0 0-50-16,0 0-99 0,0 0-53 15,0 0-19-15,0 0 7 0,0 0-33 0,65 30-2 16,-49-21-8-16,2-1-11 0,-3 1-2 15,1 0 2-15,-1-1-4 0,-5-1-51 16,-3 2-152-16,-4 0-84 0,-3 3-73 0,0-4-27 16,-3 6-88-16,-9-4 6 0,-4 1-76 15</inkml:trace>
</inkml:ink>
</file>

<file path=ppt/ink/ink3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7.184"/>
    </inkml:context>
    <inkml:brush xml:id="br0">
      <inkml:brushProperty name="width" value="0.06667" units="cm"/>
      <inkml:brushProperty name="height" value="0.06667" units="cm"/>
      <inkml:brushProperty name="fitToCurve" value="1"/>
    </inkml:brush>
  </inkml:definitions>
  <inkml:trace contextRef="#ctx0" brushRef="#br0">14 0 1247 0,'0'0'722'0,"0"0"-349"0,0 0-53 16,0 0-8-16,0 0-59 0,0 0-157 16,0 0-69-16,-17 127-27 0,20-109-3 15,1 1-58-15,1-3-172 0,-2-1-233 16,-1-2-568-16,-2-6-476 0</inkml:trace>
</inkml:ink>
</file>

<file path=ppt/ink/ink3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7.777"/>
    </inkml:context>
    <inkml:brush xml:id="br0">
      <inkml:brushProperty name="width" value="0.06667" units="cm"/>
      <inkml:brushProperty name="height" value="0.06667" units="cm"/>
      <inkml:brushProperty name="fitToCurve" value="1"/>
    </inkml:brush>
  </inkml:definitions>
  <inkml:trace contextRef="#ctx0" brushRef="#br0">0 52 271 0,'0'0'1262'16,"0"0"-862"-16,0 0 8 0,0 0-40 16,0 0-69-16,0 0-53 0,0 0-7 15,0 0 2-15,0 0-84 0,140-17-47 16,-96 17-24-16,0 0 7 0,2 0 19 16,0 0-12-16,-1-3-51 0,-5 0-49 15,-8 0-9-15,-4 1-3 0,-5 2-19 16,-9-1-78-16,-2-1-72 0,-9 0-55 0,0 1-51 15,-3-2-63-15,0 3-54 0,-10-6-109 16,-7 5-136-16,-3-3-354 0,-4 0 461 16</inkml:trace>
</inkml:ink>
</file>

<file path=ppt/ink/ink3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7.962"/>
    </inkml:context>
    <inkml:brush xml:id="br0">
      <inkml:brushProperty name="width" value="0.06667" units="cm"/>
      <inkml:brushProperty name="height" value="0.06667" units="cm"/>
      <inkml:brushProperty name="fitToCurve" value="1"/>
    </inkml:brush>
  </inkml:definitions>
  <inkml:trace contextRef="#ctx0" brushRef="#br0">0 0 651 0,'0'0'710'0,"0"0"-313"0,0 0 3 16,0 0-9-16,0 0-101 0,0 0-52 15,0 0-98-15,0 0 10 0,0 0 0 16,0 0-55-16,24 99-29 0,-20-72-12 16,-1 2-26-16,-3-3-28 0,0 0 0 15,0-1 0-15,0 0 2 0,-3-6-2 16,-1-4-129-16,-1-6-90 0,5-6-46 16,0-3-75-16,0 0-141 0,0-10-158 0,5-4-156 15,-1-1 72-15</inkml:trace>
</inkml:ink>
</file>

<file path=ppt/ink/ink3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8.509"/>
    </inkml:context>
    <inkml:brush xml:id="br0">
      <inkml:brushProperty name="width" value="0.06667" units="cm"/>
      <inkml:brushProperty name="height" value="0.06667" units="cm"/>
      <inkml:brushProperty name="fitToCurve" value="1"/>
    </inkml:brush>
  </inkml:definitions>
  <inkml:trace contextRef="#ctx0" brushRef="#br0">239 0 258 0,'0'0'1315'0,"0"0"-854"0,0 0-156 15,0 0-95-15,0 0-13 0,0 0-27 16,0 0-54-16,0 0-59 0,0 0-44 16,0 0 0-16,6 115 13 0,-9-94-1 15,-5-1-23-15,-2-1-2 0,-3 4-13 16,-5-3-41-16,2-2-55 0,-5-1-16 15,5-2 9-15,-3-6-13 0,-2 0-29 16,2-3-20-16,0-3 29 0,1 1 130 16,-1-1-9-16,6-1 28 0,7-2 46 15,1 4 87-15,4-4 38 0,1 0-71 0,0 0-6 16,9 0 3-16,3 0 38 0,11 0 32 16,2-4-7-16,6-3-100 0,0-3-12 15,-1 1-48-15,1 2-3 0,-3 2 2 16,-3-1-2-16,0 3-23 0,-6 3 26 0,-3 0 0 15,-3 0-9-15,-4 0 6 0,-3 7 3 16,-2 2 0-16,-4 4 16 0,0 1 6 16,0 2-6-16,-7-1-3 0,-5 2-1 15,2-1-10-15,-3 1 21 0,-2-1-1 16,-3 0-22-16,4-2-16 0,-1-1-16 16,-1-6-9-16,5 1-68 0,1-5-19 15,-2-3-55-15,5 0-55 0,-1-3-53 0,4-8 16 16,-2-1-34-16,3-4 17 0,2 2 54 15,-1-3 137-15,2-4 73 0,0 7 28 16,0-1 23-16,0 2 32 0,0 5 101 16,0 2 36-16,2 2 52 0,-2 4 26 15,1 0-17-15,-1 4-27 0,5 9-23 16,-1 6 13-16,0 5-53 0,4 5-25 16,-4 2-11-16,-1 0-22 0,-3-2 9 15,0 4-22-15,0-6-41 0,0-1-39 16,0-2-1-16,0-6-11 0,0-4-35 0,0-4-161 15,-1-3-135-15,-1-3-148 0,-2-4-297 16,1 0-611-16</inkml:trace>
</inkml:ink>
</file>

<file path=ppt/ink/ink3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8.910"/>
    </inkml:context>
    <inkml:brush xml:id="br0">
      <inkml:brushProperty name="width" value="0.06667" units="cm"/>
      <inkml:brushProperty name="height" value="0.06667" units="cm"/>
      <inkml:brushProperty name="fitToCurve" value="1"/>
    </inkml:brush>
  </inkml:definitions>
  <inkml:trace contextRef="#ctx0" brushRef="#br0">0 0 939 0,'0'0'459'0,"0"0"-29"16,0 0 14-16,0 0-114 0,0 0-73 15,0 0-51-15,0 0-50 0,0 0 36 16,0 0 14-16,0 0-92 0,0 0-64 15,36 69-32-15,-36-56-18 0,0 0-38 16,0 0-85-16,2-1-83 0,0-3-116 16,2 0-189-16,1-9-511 0,-1 0-358 0</inkml:trace>
</inkml:ink>
</file>

<file path=ppt/ink/ink3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9.369"/>
    </inkml:context>
    <inkml:brush xml:id="br0">
      <inkml:brushProperty name="width" value="0.06667" units="cm"/>
      <inkml:brushProperty name="height" value="0.06667" units="cm"/>
      <inkml:brushProperty name="fitToCurve" value="1"/>
    </inkml:brush>
  </inkml:definitions>
  <inkml:trace contextRef="#ctx0" brushRef="#br0">245 0 1851 0,'0'0'412'0,"0"0"-208"0,0 0 106 16,0 0-24-16,0 0-88 0,0 0-61 16,0 0-54-16,0 0-71 0,0 0-12 15,0 0-3-15,0 0 1 0,-41 79 0 16,23-55-27-16,-4 1-53 0,-1 1-27 16,-1 0-25-16,-1-1 19 0,1-2-46 15,-1-5 29-15,9-3-61 0,1-6-40 16,7-3-163-16,5-6-88 0,3 0-200 15,0-6 97-15</inkml:trace>
</inkml:ink>
</file>

<file path=ppt/ink/ink3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9.528"/>
    </inkml:context>
    <inkml:brush xml:id="br0">
      <inkml:brushProperty name="width" value="0.06667" units="cm"/>
      <inkml:brushProperty name="height" value="0.06667" units="cm"/>
      <inkml:brushProperty name="fitToCurve" value="1"/>
    </inkml:brush>
  </inkml:definitions>
  <inkml:trace contextRef="#ctx0" brushRef="#br0">0 0 248 0,'0'0'570'0,"0"0"-149"0,0 0-47 16,0 0 26-16,0 0-99 0,0 0-107 0,0 0-68 16,0 0 29-16,0 0-46 0,0 0-42 15,0 0-38-15,35 125-13 0,-30-99 7 16,-1 0-23-16,1-1 0 0,-3 1 0 15,0-4 2-15,-2-3-2 0,0-4-141 16,0-1-81-16,0-7-101 0,0-7-122 16,0 0-159-16,0 0-370 0</inkml:trace>
</inkml:ink>
</file>

<file path=ppt/ink/ink3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29.726"/>
    </inkml:context>
    <inkml:brush xml:id="br0">
      <inkml:brushProperty name="width" value="0.06667" units="cm"/>
      <inkml:brushProperty name="height" value="0.06667" units="cm"/>
      <inkml:brushProperty name="fitToCurve" value="1"/>
    </inkml:brush>
  </inkml:definitions>
  <inkml:trace contextRef="#ctx0" brushRef="#br0">0 118 1600 0,'0'0'682'15,"0"0"-559"-15,0 0 12 0,0 0 136 16,0 0-43-16,0 0-87 0,130-29-77 16,-92 22-16-16,3-3 12 0,2 1-22 15,0 2 13-15,1-4-19 0,-4 4-19 16,-8-5-13-16,-4 5-32 0,-4 0-127 0,-12 1-97 16,-3 3-46-16,-9 0-43 0,0 3-54 15,-3-1-95-15,-8 1-229 0,2 0 97 16</inkml:trace>
</inkml:ink>
</file>

<file path=ppt/ink/ink3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0.112"/>
    </inkml:context>
    <inkml:brush xml:id="br0">
      <inkml:brushProperty name="width" value="0.06667" units="cm"/>
      <inkml:brushProperty name="height" value="0.06667" units="cm"/>
      <inkml:brushProperty name="fitToCurve" value="1"/>
    </inkml:brush>
  </inkml:definitions>
  <inkml:trace contextRef="#ctx0" brushRef="#br0">77 0 960 0,'0'0'465'0,"0"0"-185"16,0 0 74-16,0 0 28 0,0 0-69 16,0 0-142-16,0 0-85 0,0 0-6 15,0 0 36-15,-5 144 11 0,2-103-19 16,-1-2-38-16,-5 3 9 0,5 2-3 15,-7-3-25-15,2-2-1 0,1-7 1 16,0-2-13-16,1-10-10 0,1-5-28 16,3-8-1-16,3-6-21 0,0-1-29 15,0-5-84-15,7-6-20 0,7-7 53 0,-3-4-35 16,6-4-3-16,-1 0 27 0,0 3 62 16,0 1 0-16,2-1 28 0,0 6-2 15,-2 2-17-15,-3 2-3 0,0 5 13 0,-2 5 29 16,-2 3-9-16,-1 0 12 0,-2 3 9 15,-1 11 43-15,2-2 2 0,-5 6 14 16,1 1-7-16,-3 1 45 0,0 0-23 16,0 1-32-16,-5-3 42 0,-4-2 37 15,-3 1-29-15,1-3-66 0,-3 1 22 16,4-4-6-16,-2-2-32 0,3-5-19 16,5-4-22-16,4 0-159 0,-1-6-96 15,-1-10-88-15,2-2-70 0,0-6-103 16,3-2 11-16,9-1-209 0,-6 5 175 15</inkml:trace>
</inkml:ink>
</file>

<file path=ppt/ink/ink3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0.497"/>
    </inkml:context>
    <inkml:brush xml:id="br0">
      <inkml:brushProperty name="width" value="0.06667" units="cm"/>
      <inkml:brushProperty name="height" value="0.06667" units="cm"/>
      <inkml:brushProperty name="fitToCurve" value="1"/>
    </inkml:brush>
  </inkml:definitions>
  <inkml:trace contextRef="#ctx0" brushRef="#br0">57 0 811 0,'0'0'642'0,"0"0"-122"16,0 0-115-16,0 0-137 0,0 0-52 16,0 0-40-16,0 0-58 0,0 0-70 0,0 0-9 15,5 115-10-15,-5-93-4 0,0-3 1 16,0-5-9-16,0 1-17 0,7-4-23 15,2-2-5-15,3-2-4 0,1-1-4 16,6-6 24-16,-1 0-1 0,1 0-32 16,3 0 16-16,0 0 4 0,-2 0-23 15,-1 3 45-15,-5 2-30 0,0 1 14 16,-5 8-1-16,-1-4 20 0,-8 9 2 16,0-2 40-16,0 3-10 0,-4-1 13 15,-3-1-7-15,-7 1-6 0,0 2 10 16,-1-1 41-16,-3-4-1 0,-1 3 27 0,-3-3-106 15,-2-1-1-15,1-1 26 0,-1-2 7 16,4-7-35-16,-1-3-28 0,5-2-115 16,-1-6-77-16,6-8-14 0,3-5 28 15,4-2 22-15,-1-3-10 0,5-2 39 16,0 2 93-16,9 2 62 0,5 2 68 16,0 6 136-16,0 4-7 0,0 5 29 0,3 5-40 15,-1 0-26-15,3 0-74 0,7 9-38 16,2 0-48-16,6 1-9 0,8-6-270 15,-7 0-365-15,30-4-1132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7.861"/>
    </inkml:context>
    <inkml:brush xml:id="br0">
      <inkml:brushProperty name="width" value="0.06667" units="cm"/>
      <inkml:brushProperty name="height" value="0.06667" units="cm"/>
      <inkml:brushProperty name="fitToCurve" value="1"/>
    </inkml:brush>
  </inkml:definitions>
  <inkml:trace contextRef="#ctx0" brushRef="#br0">0 14 251 0,'0'0'989'16,"0"0"-563"-16,0 0-65 0,0 0 21 15,0 0-91-15,0 0-131 0,0 0-89 16,0 0-20-16,0 0 39 0,12 20-16 16,12-20-10-16,1 0-42 0,6-6-22 15,-2 1 0-15,-1 0-1 0,0-3-1 16,0 4 2-16,-4 0-29 0,-2 1-6 0,-5 3-112 16,-2 0-117-16,-5 0-81 0,-2 0-70 15,-7 0-49-15,-1 7 24 0,0 2 49 16,-9 2-43-16,-4 4 169 0</inkml:trace>
</inkml:ink>
</file>

<file path=ppt/ink/ink3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1.068"/>
    </inkml:context>
    <inkml:brush xml:id="br0">
      <inkml:brushProperty name="width" value="0.06667" units="cm"/>
      <inkml:brushProperty name="height" value="0.06667" units="cm"/>
      <inkml:brushProperty name="fitToCurve" value="1"/>
    </inkml:brush>
  </inkml:definitions>
  <inkml:trace contextRef="#ctx0" brushRef="#br0">211 0 355 0,'0'0'1019'0,"0"0"-810"0,0 0 25 0,0 0 152 15,0 0-43-15,0 0-66 0,0 0-43 16,0 0-4-16,0 0-26 0,0 0-36 15,93 33-17-15,-69-30-47 0,1-3-22 0,-6 0-25 16,-3 0-56-16,0 0 0 0,-7 0-1 16,-6 0-4-16,0 0-40 0,-3 0-25 15,0 0-22-15,-6 2-35 0,-6 5-35 16,-4 4 2-16,-9 8 64 0,-3 1 43 16,-4 3 30-16,1 3 21 0,-2 2-2 15,-2-2 2-15,2 1-13 0,4 2 14 16,-2 1 2-16,3-3 25 0,3 2-27 15,6-9-23-15,1-1 23 0,8-8 0 16,5-4-16-16,2-2-48 0,3-4-3 0,0-1 13 16,8 0-1-16,-1 0-86 0,9-13-59 15,4-1-84-15,-1-8-128 0,3 2-89 16,-3-4-118-16,2 0 166 0,-1 2 150 16</inkml:trace>
</inkml:ink>
</file>

<file path=ppt/ink/ink3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1.233"/>
    </inkml:context>
    <inkml:brush xml:id="br0">
      <inkml:brushProperty name="width" value="0.06667" units="cm"/>
      <inkml:brushProperty name="height" value="0.06667" units="cm"/>
      <inkml:brushProperty name="fitToCurve" value="1"/>
    </inkml:brush>
  </inkml:definitions>
  <inkml:trace contextRef="#ctx0" brushRef="#br0">0 0 35 0,'0'0'251'16,"0"0"147"-16,0 0 22 0,0 0-45 0,0 0 24 15,0 0-58-15,0 0-111 0,0 0-40 16,0 0-13-16,0 0-16 0,16 105-36 16,-16-79-42-16,0-2-6 0,0 0-1 15,0-2-15-15,-1 0-20 0,-2-4-15 16,3-1-3-16,0-9-23 0,0 2-29 16,0-5-6-16,0-5-76 0,4 0-119 0,4 0-59 15,1-9-56-15,2-7-186 0,3-1-78 16,-1-3-166-16,-4 5 240 0</inkml:trace>
</inkml:ink>
</file>

<file path=ppt/ink/ink3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1.407"/>
    </inkml:context>
    <inkml:brush xml:id="br0">
      <inkml:brushProperty name="width" value="0.06667" units="cm"/>
      <inkml:brushProperty name="height" value="0.06667" units="cm"/>
      <inkml:brushProperty name="fitToCurve" value="1"/>
    </inkml:brush>
  </inkml:definitions>
  <inkml:trace contextRef="#ctx0" brushRef="#br0">0 0 836 0,'0'0'667'0,"0"0"-211"0,0 0-48 16,0 0-82-16,0 0-98 0,0 0-51 0,0 0-46 16,0 0-45-16,0 0-48 0,0 0 10 15,20 130 3-15,-20-109-22 0,0 0-7 16,0 1 6-16,0 0-12 0,0-7-16 15,-4-2-10-15,-1-4-89 0,5-3-130 16,0-6-82-16,0 0-66 0,0-8-102 16,9-4-12-16,-1-7-206 0,-3 5-7 0</inkml:trace>
</inkml:ink>
</file>

<file path=ppt/ink/ink3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1.609"/>
    </inkml:context>
    <inkml:brush xml:id="br0">
      <inkml:brushProperty name="width" value="0.06667" units="cm"/>
      <inkml:brushProperty name="height" value="0.06667" units="cm"/>
      <inkml:brushProperty name="fitToCurve" value="1"/>
    </inkml:brush>
  </inkml:definitions>
  <inkml:trace contextRef="#ctx0" brushRef="#br0">0 0 265 0,'0'0'1111'0,"0"0"-705"15,0 0-39-15,0 0-43 0,0 0-66 16,0 0-69-16,0 0-35 0,0 0 0 16,0 0-52-16,25 121-10 0,-22-95 38 0,-3 2 22 15,0 0-29-15,0 0-53 0,0 2-11 16,0-1 7-16,-3-1-18 0,-6-1-46 16,5-5-2-16,-1-4-11 0,2-7-116 15,3-5-194-15,0-6-96 0,8-3-90 16,2-12-234-16,0-2-532 0,2-19 598 0</inkml:trace>
</inkml:ink>
</file>

<file path=ppt/ink/ink3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1.944"/>
    </inkml:context>
    <inkml:brush xml:id="br0">
      <inkml:brushProperty name="width" value="0.06667" units="cm"/>
      <inkml:brushProperty name="height" value="0.06667" units="cm"/>
      <inkml:brushProperty name="fitToCurve" value="1"/>
    </inkml:brush>
  </inkml:definitions>
  <inkml:trace contextRef="#ctx0" brushRef="#br0">0 18 1770 0,'0'0'403'15,"0"0"-374"-15,0 0 36 0,0 0 135 16,0 0-19-16,0 0-110 0,0 0-52 15,134-10-18-15,-108 6-1 0,2 2 3 16,-4 2 7-16,-1 0 13 0,-2 0-23 0,-5 0-3 16,0 6 0-16,-7 1 3 15,0 4 0-15,-3 1 20 0,-2 4 12 0,-4 9 29 16,3 1-19-16,-1 1-4 0,-2 5 13 16,4 4 55-16,-4-1-35 0,3 4-20 15,2 1 19-15,-4 2 9 0,2-2-12 16,-1 2 25-16,-1-5 0 0,-1-2 0 0,0-2-23 15,0-7-19-15,0 0-34 0,0-10-16 16,0-5-1-16,0-4-24 0,0-7-3 16,0 0-70-16,0 0-67 0,-6-3-9 15,-3-8-37-15,-4-4-87 0,-6-7-89 16,-2 0-219-16,-1-3-210 0,4 6 14 16</inkml:trace>
</inkml:ink>
</file>

<file path=ppt/ink/ink3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2.104"/>
    </inkml:context>
    <inkml:brush xml:id="br0">
      <inkml:brushProperty name="width" value="0.06667" units="cm"/>
      <inkml:brushProperty name="height" value="0.06667" units="cm"/>
      <inkml:brushProperty name="fitToCurve" value="1"/>
    </inkml:brush>
  </inkml:definitions>
  <inkml:trace contextRef="#ctx0" brushRef="#br0">0 0 104 0,'0'0'2343'0,"0"0"-2021"0,0 0-267 0,0 0 80 15,0 0 44-15,0 0-32 0,0 0-70 16,0 0-45-16,0 0 3 0,0 0-29 0,125 22-6 16,-98-22-70-16,-5 4-125 0,-3-4-106 15,-7 0-89-15,-4 1-135 0,-3-1-112 16,-5 2-359-16,-218-31 675 0</inkml:trace>
</inkml:ink>
</file>

<file path=ppt/ink/ink3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2.468"/>
    </inkml:context>
    <inkml:brush xml:id="br0">
      <inkml:brushProperty name="width" value="0.06667" units="cm"/>
      <inkml:brushProperty name="height" value="0.06667" units="cm"/>
      <inkml:brushProperty name="fitToCurve" value="1"/>
    </inkml:brush>
  </inkml:definitions>
  <inkml:trace contextRef="#ctx0" brushRef="#br0">0 0 1231 0,'0'0'761'0,"0"0"-521"0,0 0 9 15,0 0 54-15,0 0-49 0,0 0-84 0,0 0-71 16,0 0-33-16,0 0-21 15,0 0 28-15,43 109-19 0,-35-104-51 0,-3-3-2 16,3 1-1-16,-7-3-10 0,2 0-54 16,0 0-76-16,5 0-19 0,-3-9 8 15,7 0-25-15,0-2 2 0,1-2-4 0,2 1 13 16,1 1 29-16,0-1 13 0,1 3 29 16,-3 2 43-16,1 0 51 0,-2 3 26 15,-2 1 1-15,-2 0-25 0,-4 3 35 16,0 0 54-16,-5 3 29 0,0 6 48 15,0 1-26-15,0 5-25 0,-5 2-43 16,-3-3 25-16,-3 3 43 0,-2-1-65 16,-2-1-39-16,1 1-22 0,-1-2 64 15,-1-3 26-15,4-2-33 0,0-6-29 16,3 0-34-16,6-3-8 0,-1 0-4 0,1-10-91 16,3-4-121-16,3-3-33 0,9-4-79 15,11-3-260-15,-5 6-530 0</inkml:trace>
</inkml:ink>
</file>

<file path=ppt/ink/ink3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2.858"/>
    </inkml:context>
    <inkml:brush xml:id="br0">
      <inkml:brushProperty name="width" value="0.06667" units="cm"/>
      <inkml:brushProperty name="height" value="0.06667" units="cm"/>
      <inkml:brushProperty name="fitToCurve" value="1"/>
    </inkml:brush>
  </inkml:definitions>
  <inkml:trace contextRef="#ctx0" brushRef="#br0">0 0 16 0,'0'0'1935'0,"0"0"-1799"0,0 0-133 16,0 0 253-16,0 0 71 0,0 0-105 15,0 0-123-15,133 33-31 0,-101-33-27 16,-4-2-28-16,-4-3-10 0,-3 3-3 0,-4-4-18 16,-6 4-126-16,-4 0-81 0,-6-2-14 15,-1 4-94-15,0 0-70 0,-13 0-82 16,-3 4-228-16,0-2 175 0</inkml:trace>
</inkml:ink>
</file>

<file path=ppt/ink/ink3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3.051"/>
    </inkml:context>
    <inkml:brush xml:id="br0">
      <inkml:brushProperty name="width" value="0.06667" units="cm"/>
      <inkml:brushProperty name="height" value="0.06667" units="cm"/>
      <inkml:brushProperty name="fitToCurve" value="1"/>
    </inkml:brush>
  </inkml:definitions>
  <inkml:trace contextRef="#ctx0" brushRef="#br0">4 0 959 0,'0'0'823'0,"0"0"-440"16,0 0-56-16,0 0 40 0,0 0-33 15,-4 127-114-15,4-101-90 0,0 1-48 0,0 2 7 16,0 1-26-16,0-2-38 15,0 1-25-15,3-4 0 0,-3-2-1 0,0-4-2 16,0-4-98-16,0-4-102 0,0 1-74 16,0-9-88-16,0-3-109 0,0 0-175 15,0 0-366-15,0-8 438 0</inkml:trace>
</inkml:ink>
</file>

<file path=ppt/ink/ink3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3.347"/>
    </inkml:context>
    <inkml:brush xml:id="br0">
      <inkml:brushProperty name="width" value="0.06667" units="cm"/>
      <inkml:brushProperty name="height" value="0.06667" units="cm"/>
      <inkml:brushProperty name="fitToCurve" value="1"/>
    </inkml:brush>
  </inkml:definitions>
  <inkml:trace contextRef="#ctx0" brushRef="#br0">0 31 1182 0,'0'0'410'0,"0"0"-218"15,0 0 13-15,0 0 38 0,0 0-26 16,0 0-40-16,0 0-3 0,0 0-42 16,0 0-64-16,0 0-11 0,125-31 17 15,-105 31-23-15,-1 0 3 0,-3 2 13 16,0 0-16-16,0-1-28 0,-5 1-23 16,-1 2 0-16,-3-2 25 0,1 5-12 0,1 2 6 15,-2 3-17-15,2 2 36 0,-6-1-38 16,6 4 0-16,-5 1 0 0,0-1 12 15,-1 3-10-15,-3 0-2 0,0 0 3 16,0-2 29-16,0 2-19 0,-4-4-11 16,-3 2 17-16,1-5 12 0,1-8-20 15,4 1-11-15,-4-5-89 0,5-1-25 0,-3 0-17 16,2-1-54-16,-2-9-59 0,-1-3-43 16,-5-3-72-16,-2-4-118 0,-2 0 18 15,-3 0-163-15,-3-2 110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8.154"/>
    </inkml:context>
    <inkml:brush xml:id="br0">
      <inkml:brushProperty name="width" value="0.06667" units="cm"/>
      <inkml:brushProperty name="height" value="0.06667" units="cm"/>
      <inkml:brushProperty name="fitToCurve" value="1"/>
    </inkml:brush>
  </inkml:definitions>
  <inkml:trace contextRef="#ctx0" brushRef="#br0">56 0 209 0,'0'0'303'16,"0"0"7"-16,0 0-40 0,0 0 88 15,0 0-26-15,0 0 12 0,0 0-62 16,0 0-175-16,0 0-95 0,0 0 47 16,-56 55 66-16,79-64-18 0,2-4-63 15,-2 5-44-15,2-1 0 0,-4 2 25 16,1 4-25-16,-1 1 20 0,-4 0-4 15,1 2-14-15,0 0-2 0,-7 4 2 16,3 3 20-16,-5 2-21 0,-4 2 15 0,0 2 10 16,-5 0 19-16,0 5-23 0,0-3-6 15,-5 3 10-15,-3-1 3 0,0-2-4 16,-4 1-21-16,1-3 12 0,-3 3 25 16,-2-1-28-16,1-2 9 0,2 0-20 15,-6-2 1-15,3-2 13 0,0 1-15 16,1-5-1-16,2-5-1 0,4 0-67 0,-2 0-56 15,3-15-49-15,3-4-91 0,-2-6-111 16,2-4-41-16,1-6-84 0,0-2-48 16,1-4-32-16</inkml:trace>
</inkml:ink>
</file>

<file path=ppt/ink/ink3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3.400"/>
    </inkml:context>
    <inkml:brush xml:id="br0">
      <inkml:brushProperty name="width" value="0.06667" units="cm"/>
      <inkml:brushProperty name="height" value="0.06667" units="cm"/>
      <inkml:brushProperty name="fitToCurve" value="1"/>
    </inkml:brush>
  </inkml:definitions>
  <inkml:trace contextRef="#ctx0" brushRef="#br0">0 0 564 0</inkml:trace>
</inkml:ink>
</file>

<file path=ppt/ink/ink3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3.886"/>
    </inkml:context>
    <inkml:brush xml:id="br0">
      <inkml:brushProperty name="width" value="0.06667" units="cm"/>
      <inkml:brushProperty name="height" value="0.06667" units="cm"/>
      <inkml:brushProperty name="fitToCurve" value="1"/>
    </inkml:brush>
  </inkml:definitions>
  <inkml:trace contextRef="#ctx0" brushRef="#br0">0 154 564 0,'68'4'750'0,"-68"-4"-402"0,0 2-88 0,6 2 58 0,3-1-92 0,1 1-74 0,5-2-36 0,-2 0-26 0,6-1-87 16,-3-1-3-16,1 0-3 0,-1 0 3 15,-4 2 16-15,-1-2-16 0,-5 0 0 16,-4 5-39-16,-2-2-22 0,0 4 23 15,0 4 5-15,-3 2 30 0,-11 1 3 0,3 2 26 16,-4 1-23-16,0 4 13 16,0-3-3-16,2-1 3 0,0-1 23 0,3-2 74 15,1-2-14-15,3-3-28 0,3-4-11 16,1-1 4-16,2-4-64 0,0 0-28 16,9-1 2-16,3-11 26 0,7-5 96 15,6-4-96-15,-4-3-42 0,3-2-105 16,-1 4 35-16,-2-1 12 0,-5-1-32 15,3 0 45-15,-3-1-52 0,1 0 46 16,-1 2-1-16,0-1 32 0,-3-2 27 16,0 5 19-16,-4 3 16 0,0 5 26 0,-6 6 7 15,1 3 96-15,-4 4 10 0,3 0-3 16,-1 0-70-16,1 4-64 0,1 5 74 16,1 4-12-16,4 1-6 0,-2 1-58 15,0 2-3-15,4-5 3 0,-1 2 0 16,3-5 0-16,2 2-1 0,-2-4-6 15,2-2-12-15,1 1 18 0,-4 1 1 0,4-1 2 16,-4 2-2-16,1-4-4 0,-1 2 4 16,-5 2 3-16,-2 3 19 0,-1-2-5 15,-4 4 18-15,0-1 39 0,0 2 3 16,-9-2 25-16,2 1 6 0,-9 0-60 16,4 1-3-16,-4 0-10 0,-3 0-10 15,-1-2 4-15,-2-4-29 0,3-1-13 16,0-1-9-16,0-4-64 0,0-2-118 15,2 0-111-15,-2-6-133 0,6-5-162 0,-2-4-141 16,6-2-28-16</inkml:trace>
</inkml:ink>
</file>

<file path=ppt/ink/ink3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3.993"/>
    </inkml:context>
    <inkml:brush xml:id="br0">
      <inkml:brushProperty name="width" value="0.06667" units="cm"/>
      <inkml:brushProperty name="height" value="0.06667" units="cm"/>
      <inkml:brushProperty name="fitToCurve" value="1"/>
    </inkml:brush>
  </inkml:definitions>
  <inkml:trace contextRef="#ctx0" brushRef="#br0">0 0 202 0,'0'0'1077'0,"0"0"-602"0,0 0-5 16,0 0-46-16,0 0-93 0,0 0-135 0,0 0-91 15,0 0-57-15,117 21-42 0,-86-17-6 16,3-2-188-16,4-2-246 0,-7 0-586 15,16-6-543-15</inkml:trace>
</inkml:ink>
</file>

<file path=ppt/ink/ink3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4.262"/>
    </inkml:context>
    <inkml:brush xml:id="br0">
      <inkml:brushProperty name="width" value="0.06667" units="cm"/>
      <inkml:brushProperty name="height" value="0.06667" units="cm"/>
      <inkml:brushProperty name="fitToCurve" value="1"/>
    </inkml:brush>
  </inkml:definitions>
  <inkml:trace contextRef="#ctx0" brushRef="#br0">0 0 1281 0,'0'0'771'0,"0"0"-687"0,0 0 120 0,0 0 151 16,0 0-97-16,0 0-114 0,0 0-67 16,0 0-61-16,0 0-13 0,0 0-6 15,106 37-20-15,-94-28-12 0,-4-1-144 16,-3-1-82-16,0 1 3 0,-5-1-102 0,0-2-134 15,-2 3-134-15,-9-3 71 0,-1 1 188 16</inkml:trace>
</inkml:ink>
</file>

<file path=ppt/ink/ink3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34.814"/>
    </inkml:context>
    <inkml:brush xml:id="br0">
      <inkml:brushProperty name="width" value="0.06667" units="cm"/>
      <inkml:brushProperty name="height" value="0.06667" units="cm"/>
      <inkml:brushProperty name="fitToCurve" value="1"/>
    </inkml:brush>
  </inkml:definitions>
  <inkml:trace contextRef="#ctx0" brushRef="#br0">24 0 121 0,'0'0'221'0,"0"0"220"16,0 0 67-16,0 0-40 0,0 0-55 16,0 0-151-16,0 0-123 0,0 0-62 15,0 0 110-15,0 0 34 0,-24 72-61 16,52-72-77-16,0-4-48 0,3-3-16 15,-1-1-6-15,2-1-13 0,-4 2-13 16,0 1 10-16,-1 1-12 0,-7 1 14 16,1 3-17-16,-6-1-10 0,-7 2-55 0,-2 0 6 15,-3 0 32-15,-3 0-16 0,0 5-6 16,-4 2 52-16,-8 5 14 0,0 0 0 16,-4 1 0-16,0 2 1 0,0 1 35 15,-4 1-22-15,4 1-12 0,-4-2 12 0,0 3 3 16,6-3-16-16,0-1 25 0,6-6-5 15,3-4 23-15,5-1-43 0,0-2-73 16,0-2-14-16,12 0 87 0,4 0 77 16,5-9-16-16,2 1-49 0,1-2-12 15,0 2-1-15,-4 1 0 0,5 4-3 16,-6 3-8-16,-2 0 12 0,-1 0-23 16,-4 0 10-16,-1 9 13 0,-2 1 1 15,-4 4 25-15,-5-2-4 0,0 3 26 16,0 2 19-16,-9-1 7 0,-4 1 12 15,-2 1 6-15,-4 0-44 0,-2 0-20 0,0 0 14 16,-5-1 27-16,2 2-37 0,-1-5-13 16,-3 0-3-16,2 1 3 0,-1-7-19 15,4-1-37-15,-1-2-42 0,8-5-105 16,0 0-78-16,4-5-87 0,3-7-87 16,2-3-40-16,2-5 30 0,5-2 36 15,0 2 38-15,0-3 246 0,12 4 126 0,-2 2 343 16,4 2 74-16,-1 8 9 0,-1 2-1 15,4 3-92-15,0 2-23 0,2 2-2 16,4 7-37-16,3 3-74 0,3 5-70 16,0-2-61-16,0 1-66 0,0-1-3 15,0-4-13-15,0 0-123 0,0-4-207 16,-5-1-174-16,-6-5-459 0,2-1-548 0</inkml:trace>
</inkml:ink>
</file>

<file path=ppt/ink/ink3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46.423"/>
    </inkml:context>
    <inkml:brush xml:id="br0">
      <inkml:brushProperty name="width" value="0.06667" units="cm"/>
      <inkml:brushProperty name="height" value="0.06667" units="cm"/>
      <inkml:brushProperty name="fitToCurve" value="1"/>
    </inkml:brush>
  </inkml:definitions>
  <inkml:trace contextRef="#ctx0" brushRef="#br0">104 11 104 0,'0'0'1199'0,"0"0"-737"16,0 0-401-16,0 0-25 0,0 0 182 16,0 0-21-16,0 0-114 0,0 0-83 15,112-9-3-15,-96 9 1 0,-4-2-27 16,0 2 28-16,-3 0 0 0,-5 0-2 16,-2 0-20-16,-2 0 23 0,0 0 30 15,0 2 12-15,-2-1 10 0,-10 8-33 16,-1-1-19-16,-2 1-1 0,-1 4-1 15,-6 0 2-15,0 3 0 0,3 1 0 0,-3 1-3 16,3-1 3-16,-2 5-20 0,2-2 20 16,-3 2 0-16,4 1 13 0,5-4 58 15,5-4 36-15,1-2-46 0,7-8-12 16,0 2-14-16,0-1 52 0,7-3 16 0,5 6 12 16,0-6-57-16,3 0-20 15,2 2-36-15,0-1 40 0,-1 1-20 0,3-2 10 16,-3 0-32-16,5 0-13 0,-6-2 12 15,-1 1 1-15,1 0-1 0,-2-2-31 16,-2 1 0-16,0 1-118 0,-2-2-104 16,-1 0-104-16,-4 0-86 0,-1-7-236 15,-3-6-125-15,0-4 325 0</inkml:trace>
</inkml:ink>
</file>

<file path=ppt/ink/ink3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46.825"/>
    </inkml:context>
    <inkml:brush xml:id="br0">
      <inkml:brushProperty name="width" value="0.06667" units="cm"/>
      <inkml:brushProperty name="height" value="0.06667" units="cm"/>
      <inkml:brushProperty name="fitToCurve" value="1"/>
    </inkml:brush>
  </inkml:definitions>
  <inkml:trace contextRef="#ctx0" brushRef="#br0">274 0 157 0,'0'0'1517'16,"0"0"-1179"-16,0 0-192 0,0 0-1 16,0 0 27-16,0 0-56 0,0 0-3 15,0 0-23-15,0 0-39 0,0 0-15 0,0 0-35 16,87 34 37-16,-75-28-25 0,0 2-10 16,-3 1-3-16,-3 0-1 0,-5 2 1 15,-1 5 10-15,0 2 25 0,-12 5-19 16,-5 3-16-16,-6-1 15 0,3 3-15 15,-4-3-29-15,-4 1-6 0,2-2 22 16,-2 0-28-16,1-2-17 0,-1-2 16 16,0-3 26-16,0-3-4 0,3-1-18 15,2 0-1-15,0-3 16 0,6-2 23 16,5-2 1-16,3-3 28 0,5 0 29 16,4-3 41-16,0 0 4 0,0 0-29 0,10 0-26 15,5 0 80-15,8 0 92 0,5-7 43 16,2 0-77-16,1 1-92 0,0 1-40 15,-2 0 6-15,2 3-7 0,-1 2-31 16,-7 0-22-16,4 0 0 0,-5 0 0 16,-6 0-20-16,0-2-48 0,-4 1-46 15,-5 1-100-15,-1-3-81 0,-1 0-33 0,-1-2-103 16,1 1-119-16,-4-6-174 0,2 0-269 16,-3-3 581-16</inkml:trace>
</inkml:ink>
</file>

<file path=ppt/ink/ink3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47.447"/>
    </inkml:context>
    <inkml:brush xml:id="br0">
      <inkml:brushProperty name="width" value="0.06667" units="cm"/>
      <inkml:brushProperty name="height" value="0.06667" units="cm"/>
      <inkml:brushProperty name="fitToCurve" value="1"/>
    </inkml:brush>
  </inkml:definitions>
  <inkml:trace contextRef="#ctx0" brushRef="#br0">49 0 1224 0,'0'0'465'0,"0"0"-260"0,0 0 9 16,0 0 35-16,0 0-52 0,0 0-80 15,0 0 5-15,0 0 32 0,0 0-16 16,0 0-36-16,0 0-35 0,40 74-3 16,-39-52-22-16,-1-1-1 0,0 0-19 15,0-1 20-15,-4-2-26 0,-1-3 3 0,1-3-3 16,2-2-16-16,-1-5-2 0,3-3-33 15,0 0-9-15,0-1-13 0,0-1-32 16,14 0 72-16,-1 0 14 0,5 0 3 16,2-3-32-16,4 0-22 0,-4-1 25 0,1 3 27 15,3 1-20-15,-4 0 21 16,-3 0-2-16,-3 6 0 0,0 5 0 0,-7 4 3 16,-3 0 0-16,-2 2 32 0,-2-1-6 15,0 1 12-15,-6-3 7 0,-1 4 3 16,-4-1-29-16,1-2 22 0,-3-1 10 15,-1 1 10-15,1-2-41 0,-3-1-20 16,-5 1 0-16,5-2 22 0,-3 0-22 16,-2-4 3-16,2 0 18 0,3-7-21 15,-5 0-105-15,5 0-108 0,0-10-69 16,4-5-104-16,-4-6-152 0,6-7-213 0,-1-3-389 16</inkml:trace>
</inkml:ink>
</file>

<file path=ppt/ink/ink3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47.627"/>
    </inkml:context>
    <inkml:brush xml:id="br0">
      <inkml:brushProperty name="width" value="0.06667" units="cm"/>
      <inkml:brushProperty name="height" value="0.06667" units="cm"/>
      <inkml:brushProperty name="fitToCurve" value="1"/>
    </inkml:brush>
  </inkml:definitions>
  <inkml:trace contextRef="#ctx0" brushRef="#br0">0 0 3 0,'0'0'2044'16,"0"0"-1555"-16,0 0-334 0,0 0 32 0,0 0 53 15,0 0-42-15,0 0-102 0,0 0-49 16,0 0-15-16,0 0-16 0,93 88-3 16,-70-82-13-16,1-3-27 0,0 1-1 15,-4 0-39-15,-4-4-137 0,-4 8-126 16,-3-6-119-16,-9 6-69 0,0 0-149 15,-1 8-27-15,-13-5 158 0</inkml:trace>
</inkml:ink>
</file>

<file path=ppt/ink/ink3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47.789"/>
    </inkml:context>
    <inkml:brush xml:id="br0">
      <inkml:brushProperty name="width" value="0.06667" units="cm"/>
      <inkml:brushProperty name="height" value="0.06667" units="cm"/>
      <inkml:brushProperty name="fitToCurve" value="1"/>
    </inkml:brush>
  </inkml:definitions>
  <inkml:trace contextRef="#ctx0" brushRef="#br0">0 109 1757 0,'0'0'633'15,"0"0"-301"-15,0 0-4 0,0 0-69 16,0 0-110-16,0 0-107 0,0 0-17 15,0 0 26-15,0 0-28 0,0 0-23 0,0 0-2 16,140-41-36-16,-108 31-3 0,3-4-204 16,2 5-227-16,-7 0-313 0,-7 2-544 15,5-12 642-15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8.319"/>
    </inkml:context>
    <inkml:brush xml:id="br0">
      <inkml:brushProperty name="width" value="0.06667" units="cm"/>
      <inkml:brushProperty name="height" value="0.06667" units="cm"/>
      <inkml:brushProperty name="fitToCurve" value="1"/>
    </inkml:brush>
  </inkml:definitions>
  <inkml:trace contextRef="#ctx0" brushRef="#br0">84 2 10 0,'3'-1'316'0,"-2"1"274"0,-1 3-121 0,0 12-98 15,0 7-30-15,0 5-17 0,0 4-50 16,0 2-74-16,-4 4-62 0,-1 0-20 15,-1 1-9-15,-3 3-10 0,1-2 15 16,-1-3-28-16,-3-3-23 0,0-4-41 16,5-5-22-16,-1-4-25 0,3-6 3 15,2-10-57-15,3-1-166 0,0-3-101 16,7-12 11-16,5-8-95 0,1-11-233 16,0 5-424-16</inkml:trace>
</inkml:ink>
</file>

<file path=ppt/ink/ink3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49.187"/>
    </inkml:context>
    <inkml:brush xml:id="br0">
      <inkml:brushProperty name="width" value="0.06667" units="cm"/>
      <inkml:brushProperty name="height" value="0.06667" units="cm"/>
      <inkml:brushProperty name="fitToCurve" value="1"/>
    </inkml:brush>
  </inkml:definitions>
  <inkml:trace contextRef="#ctx0" brushRef="#br0">148 0 13 0,'0'0'1118'15,"0"0"-786"-15,0 0-130 0,0 0 61 16,0 0 6-16,0 0-100 0,0 0-30 16,0 0 19-16,0 0 0 0,0 0-36 15,0 0-7-15,88 121-28 0,-82-88-23 16,-3 3-16-16,-3-1 0 0,0 4 2 0,0-6 14 16,-3-2-13-16,-6-1-7 0,2-5-6 15,-5 0-25-15,3-2-13 0,2-5 2 16,-5-5 27-16,3-4-11 0,2-3-18 15,-2-4-13-15,0-2-47 0,-1 0-55 16,-4-8-34-16,1-7-30 0,0-4-10 16,0-4-20-16,-2 0-43 0,2-1-137 15,1 0-10-15,0-1-67 0,0 4-42 0,-1-4 64 16,1 4 202-16</inkml:trace>
</inkml:ink>
</file>

<file path=ppt/ink/ink3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49.316"/>
    </inkml:context>
    <inkml:brush xml:id="br0">
      <inkml:brushProperty name="width" value="0.06667" units="cm"/>
      <inkml:brushProperty name="height" value="0.06667" units="cm"/>
      <inkml:brushProperty name="fitToCurve" value="1"/>
    </inkml:brush>
  </inkml:definitions>
  <inkml:trace contextRef="#ctx0" brushRef="#br0">22 0 524 0,'0'0'401'0,"0"0"-163"0,0 0-1 15,0 0 53-15,-16 111-50 0,13-84-74 16,3 0-72-16,-1 2-20 0,1-6 4 16,0-3-36-16,0-5-42 0,8-6-45 15,3-5-23-15,3-4-101 0,9-4-42 16,0-10-192-16,2-10-183 0,3-4-151 0</inkml:trace>
</inkml:ink>
</file>

<file path=ppt/ink/ink3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49.473"/>
    </inkml:context>
    <inkml:brush xml:id="br0">
      <inkml:brushProperty name="width" value="0.06667" units="cm"/>
      <inkml:brushProperty name="height" value="0.06667" units="cm"/>
      <inkml:brushProperty name="fitToCurve" value="1"/>
    </inkml:brush>
  </inkml:definitions>
  <inkml:trace contextRef="#ctx0" brushRef="#br0">6 0 1628 0,'0'0'497'0,"0"0"-189"0,0 0 24 16,10 110-46-16,-10-78-65 0,0-7-72 0,0 1-50 15,-1-5-49-15,-3-1-27 0,-1-6-20 16,2-3-3-16,2-7-17 0,-2-4-62 16,3 0-167-16,0-2-115 0,0-15-81 15,0-2-99-15,0-6-204 0,0 7-328 16</inkml:trace>
</inkml:ink>
</file>

<file path=ppt/ink/ink3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49.828"/>
    </inkml:context>
    <inkml:brush xml:id="br0">
      <inkml:brushProperty name="width" value="0.06667" units="cm"/>
      <inkml:brushProperty name="height" value="0.06667" units="cm"/>
      <inkml:brushProperty name="fitToCurve" value="1"/>
    </inkml:brush>
  </inkml:definitions>
  <inkml:trace contextRef="#ctx0" brushRef="#br0">0 0 111 0,'0'0'1631'0,"0"0"-1219"0,0 0-204 15,0 0 24-15,0 0-13 0,0 0-61 0,0 0-91 16,0 0-22-16,0 0 44 0,0 0-47 16,46 23-18-16,-33-18-24 0,-2 2-2 15,-1 0-42-15,-1 0-100 0,-3 0-158 16,1-2-115-16,-6 4-76 0,-1-2-164 0,0 2-40 16,-8 0 215-16</inkml:trace>
</inkml:ink>
</file>

<file path=ppt/ink/ink3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50.147"/>
    </inkml:context>
    <inkml:brush xml:id="br0">
      <inkml:brushProperty name="width" value="0.06667" units="cm"/>
      <inkml:brushProperty name="height" value="0.06667" units="cm"/>
      <inkml:brushProperty name="fitToCurve" value="1"/>
    </inkml:brush>
  </inkml:definitions>
  <inkml:trace contextRef="#ctx0" brushRef="#br0">0 0 1013 0,'0'0'550'0,"0"0"-270"16,0 0-21-16,0 0-64 0,0 0-27 15,0 0-29-15,0 0-39 0,0 0-39 0,0 0-39 16,0 0-12-16,0 0-10 0,112 26 0 16,-92-26 0-16,-7 0 0 0,2 0-2 15,-7 4-24-15,0-3-19 0,-7 3-132 16,2 2-53-16,-3 3 29 0,0 0 20 15,-4 1 28-15,-5 2 46 0,0 1 52 16,-1 1 35-16,-2 3 10 0,3-2 10 16,-1-1 30-16,1 3-11 0,0-1 53 15,3-1 93-15,0-2 43 0,3-2-10 0,2 0 9 16,-2-5 12-16,3-1-32 0,0-4-17 16,0-1-36-16,0 0-51 15,0 0-29-15,0 0-28 0,7-5 31 0,2-4 0 16,3-6-19-16,4-1-38 0,-4-4-27 15,4-1-37-15,0 0-101 0,4-2-104 16,0-2-156-16,-4 3-154 0,4-2-209 0,-7 6-314 16</inkml:trace>
</inkml:ink>
</file>

<file path=ppt/ink/ink3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50.331"/>
    </inkml:context>
    <inkml:brush xml:id="br0">
      <inkml:brushProperty name="width" value="0.06667" units="cm"/>
      <inkml:brushProperty name="height" value="0.06667" units="cm"/>
      <inkml:brushProperty name="fitToCurve" value="1"/>
    </inkml:brush>
  </inkml:definitions>
  <inkml:trace contextRef="#ctx0" brushRef="#br0">0 0 1585 0,'0'0'464'0,"0"0"-292"15,0 0 29-15,0 0 6 0,0 0-14 16,0 0-68-16,0 0-51 0,0 0-45 16,0 0-5-16,0 0-24 0,59 36-19 0,-50-29 16 15,-2 0-13-15,2-2-39 16,-4 2-141-16,-1-1-123 0,-4 3-79 0,0 0-155 16,0 1-10-16,-4 0-122 0</inkml:trace>
</inkml:ink>
</file>

<file path=ppt/ink/ink3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50.531"/>
    </inkml:context>
    <inkml:brush xml:id="br0">
      <inkml:brushProperty name="width" value="0.06667" units="cm"/>
      <inkml:brushProperty name="height" value="0.06667" units="cm"/>
      <inkml:brushProperty name="fitToCurve" value="1"/>
    </inkml:brush>
  </inkml:definitions>
  <inkml:trace contextRef="#ctx0" brushRef="#br0">0 18 509 0,'0'0'1541'0,"0"0"-1197"15,0 0-66-15,0 0 8 0,0 0-119 16,0 0-113-16,0 0 23 0,0 0 21 16,0 0-12-16,0 0-42 0,0 0-44 15,125 9 0-15,-100-9 2 0,2-5 14 16,-2 3-16-16,-2-3-10 0,1 1-31 15,-3 0-118-15,-10 0-97 0,1 3-75 0,-3-1-66 16,-8 2-87-16,-1 0-150 0,0 0-11 16,-4 0 126-16</inkml:trace>
</inkml:ink>
</file>

<file path=ppt/ink/ink3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50.863"/>
    </inkml:context>
    <inkml:brush xml:id="br0">
      <inkml:brushProperty name="width" value="0.06667" units="cm"/>
      <inkml:brushProperty name="height" value="0.06667" units="cm"/>
      <inkml:brushProperty name="fitToCurve" value="1"/>
    </inkml:brush>
  </inkml:definitions>
  <inkml:trace contextRef="#ctx0" brushRef="#br0">31 0 515 0,'0'0'1198'0,"0"0"-874"0,0 0-106 15,0 0 21-15,0 0-23 0,0 0-122 16,0 0-24-16,0 0 7 0,0 0-12 16,0 0-41-16,0 0-24 0,106 12 0 15,-87-12 13-15,0 0-13 0,-2 0-3 16,-4-1-20-16,-3 1 20 0,-4 0-29 16,-1 0 3-16,-2 0-4 0,-3 7 33 15,0 3 32-15,0 3-9 0,0 2 5 16,-9 2-8-16,1-2-17 0,1-4 16 0,-2 5-17 15,2-3-1-15,-2 0 0 0,2 0 12 16,-2-1 23-16,1-4-14 0,-1-1 0 16,2 3-6-16,-2-7 10 0,0 1 9 15,-1-2-23-15,1-2-12 0,0 0-4 0,1 0-37 16,-3-8-119-16,4-1-62 0,-3-2-10 16,-1-2-13-16,2-3-57 0,1-3-94 15,-1-1-43-15,0-2 90 0,4-4 3 16,0-2 99-16,3 2 2 0</inkml:trace>
</inkml:ink>
</file>

<file path=ppt/ink/ink3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50.912"/>
    </inkml:context>
    <inkml:brush xml:id="br0">
      <inkml:brushProperty name="width" value="0.06667" units="cm"/>
      <inkml:brushProperty name="height" value="0.06667" units="cm"/>
      <inkml:brushProperty name="fitToCurve" value="1"/>
    </inkml:brush>
  </inkml:definitions>
  <inkml:trace contextRef="#ctx0" brushRef="#br0">0 0 220 0</inkml:trace>
</inkml:ink>
</file>

<file path=ppt/ink/ink3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51.040"/>
    </inkml:context>
    <inkml:brush xml:id="br0">
      <inkml:brushProperty name="width" value="0.06667" units="cm"/>
      <inkml:brushProperty name="height" value="0.06667" units="cm"/>
      <inkml:brushProperty name="fitToCurve" value="1"/>
    </inkml:brush>
  </inkml:definitions>
  <inkml:trace contextRef="#ctx0" brushRef="#br0">84 109 220 0,'-34'-110'368'0,"37"110"-32"0,-1 2 120 0,-1 14-24 0,-1 4-126 0,0 6-60 0,0 2-14 16,0 1-35-16,0-2-56 0,-1 2-22 16,-4-1 9-16,-1 0-3 0,-1-3-14 15,-2 1-28-15,3-4 2 0,-3-2-9 16,5-3-28-16,-1-6-45 0,1-6-3 0,4-3-3 15,0-2-58-15,0 0-94 0,0-6-61 16,12-6 2-16,1-9-30 0,3-5-147 0,3-1-147 16,5-2-128-16,-3-4-107 0,-1 0 322 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9.211"/>
    </inkml:context>
    <inkml:brush xml:id="br0">
      <inkml:brushProperty name="width" value="0.06667" units="cm"/>
      <inkml:brushProperty name="height" value="0.06667" units="cm"/>
      <inkml:brushProperty name="fitToCurve" value="1"/>
    </inkml:brush>
  </inkml:definitions>
  <inkml:trace contextRef="#ctx0" brushRef="#br0">114 0 130 0,'0'0'1513'0,"0"0"-1051"15,0 0-349-15,0 0 88 0,0 0 31 16,-35 118-42-16,19-91-55 0,6 3-32 16,-4-1-71-16,5-5-10 0,1 0-20 15,0-4 8-15,1-5-10 0,2-4-32 16,4-5-23-16,-2-5-105 0,3-1-143 15,0 0-130-15,3-8 30 0,3-9 29 16,1-2-69-16,1-3-46 0,-1 0 137 16,-1 2 251-16,3 1 101 0,-3 3 0 15,2 1 78-15,-3 4 124 0,2 4 98 16,-1 2-6-16,-1-1 32 0,0 6 12 0,0 0-26 16,4 0-33-16,1 0-36 0,-1 0-62 15,7 0-77-15,-1 7-30 0,1-3 3 16,2 1-3-16,1-3-23 0,1 1-19 15,1-2-6-15,-2 1-23 0,0-2-3 16,-2 0 0-16,-6 0-17 0,-6 0-5 0,-1 0-4 16,-4 0-35-16,0 0-58 0,0 2-36 15,0 3-48-15,-10 3-50 0,-3 1 42 16,-2 2 26-16,-3 0 22 0,-1 2-12 16,0-1-21-16,-3 1-9 0,1 2 32 15,-1-1 85-15,0 2 64 0,1-4 24 16,2 2 23-16,0-4 46 0,6-2 123 15,1 0 69-15,6-2 9 0,5-2 0 16,-4-4-14-16,5 1-55 0,0-1-49 16,0 0-16-16,0 0-13 0,5 0-53 0,1 0-15 15,4 0 32-15,6 0-20 0,-1 0-22 16,4 0-42-16,3 0 0 0,-3-1-1 16,2-1 7-16,2 0-9 0,2 1 0 15,-5-2 4-15,0 3-4 0,-2-2 0 0,-8 2-26 16,-1 0 10-16,-5 0 4 0,-1 0 12 15,-3 0 35-15,0 0-5 0,-7 2-30 16,-2 6-25-16,-3 5 9 0,-4-1 14 16,0 2 2-16,0-2 0 0,1 1 12 15,6-2 17-15,0-4-10 0,6 1 1 16,-1-6-20-16,4 3 0 0,0-1-45 16,0 1 45-16,4 0 21 0,4 5 8 15,4-1 3-15,-1-2-3 0,3 6-7 16,0-2-3-16,3 4 13 0,-6 2 32 15,3 0-61-15,0 1 0 0,-2 1 0 0,-2 1 10 16,1 3-13-16,1-5 0 0,-4 1 0 16,0-5 14-16,-4 3-1 0,1-7-12 15,-5 0 2-15,0-5 23 0,0 1 9 16,0-1 13-16,-9 1-17 0,-3-3 4 16,-6 3-3-16,-4-6-30 0,-1 0 17 15,-2 0-19-15,-3-6-12 0,1-5-4 0,2-3-7 16,-1-3 8-16,3-1-14 0,4 2 28 15,6-1-21-15,1 4 9 0,5 0-22 16,7 2 9-16,0 2 7 0,0 1 0 16,0-1-13-16,9 2 16 0,5-2 16 15,7 1 10-15,0-1-10 0,10 0-57 16,5-3 54-16,9-3-35 0,2 0-164 16,12-2-158-16,3 1 102 0,1-3-313 15,-14 9-630-15</inkml:trace>
</inkml:ink>
</file>

<file path=ppt/ink/ink3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51.791"/>
    </inkml:context>
    <inkml:brush xml:id="br0">
      <inkml:brushProperty name="width" value="0.06667" units="cm"/>
      <inkml:brushProperty name="height" value="0.06667" units="cm"/>
      <inkml:brushProperty name="fitToCurve" value="1"/>
    </inkml:brush>
  </inkml:definitions>
  <inkml:trace contextRef="#ctx0" brushRef="#br0">54 0 29 0,'0'0'747'0,"0"0"-450"16,0 0-56-16,0 0 201 0,0 0 6 15,0 0-121-15,0 0-111 0,0 0-68 16,0 0 9-16,0 0-16 0,0 0-36 16,11 42-28-16,-16-24-46 0,-2-1-12 15,0-2 7-15,2-3-10 0,4-2-16 0,-2-3-45 16,3-2 4-16,0-4 6 0,0 2-16 16,0-3-23-16,0 0-5 0,3 0 53 15,3 0 26-15,5-4 13 0,1-1-10 16,1-2 9-16,2-1-11 0,3 4-1 0,-1 0 0 15,3 3 0-15,-3 1-32 0,0 0 10 16,-1 0 22-16,-6 7 7 0,-1 0-7 16,-3 1-19-16,-2-3 19 0,-2 6 0 15,-2-3-2-15,0 1-37 0,0 2-6 16,-3 0-13-16,-9-2-6 0,2 4 9 16,-5-2 7-16,-1 0 22 0,-1 0 10 15,0 0 16-15,-2-4 13 0,-3 1 0 16,5-3-10-16,-3 4 26 0,5-1-27 0,0-1 18 15,5 0 5-15,-2 1 30 0,3-3 13 16,5-1 5-16,4-2-25 0,0-2-48 16,0 0-32-16,4 1 32 0,8-1 55 15,4 0 25-15,5 0-23 0,0 0-31 16,2 0-4-16,-1-5-9 0,0-1 0 16,-3-1-13-16,2 2-13 0,-3-1 0 15,-1 2 13-15,-3-1-2 0,-2 3 1 16,-5 0-31-16,-1 2 16 0,-3 0 14 0,-2 0 1 15,-1 0 1-15,0 0 3 0,0 2 23 16,0 9 15-16,0 2-12 0,-4 2-26 16,-1 0 16-16,4-3-19 0,-2 5-3 15,3-3-13-15,-2 1 16 0,2-1-2 0,0 2-1 16,0-2-20-16,0 1 21 0,0-1-17 16,5-3-6-16,1 2 21 0,0-2-8 15,3 2 9-15,-2-2 3 0,-1 0 0 16,1 1 23-16,-4-3-10 0,-3-4-10 15,3 2 22-15,-3-1 7 0,0 1 13 16,0-2-1-16,-6 4-12 0,-6 0 3 16,-1-4-4-16,-3-2-30 0,-3 0-1 15,-2-3 2-15,0 0-2 0,-1 0 0 16,-1-6 0-16,-1-3 0 0,-2-5-13 16,5 4-9-16,2-1 6 0,3-1 16 0,4 3 3 15,5 4 29-15,5-1-19 0,2 0 22 16,0 1-7-16,4-2-25 0,8-4 13 15,10 0-16-15,2 0-19 0,7-3 6 16,1-1-12-16,2 0 3 0,0-1-207 16,6-3-239-16,1 3-262 0,2-4-507 0,-6 6 617 15</inkml:trace>
</inkml:ink>
</file>

<file path=ppt/ink/ink3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52.399"/>
    </inkml:context>
    <inkml:brush xml:id="br0">
      <inkml:brushProperty name="width" value="0.06667" units="cm"/>
      <inkml:brushProperty name="height" value="0.06667" units="cm"/>
      <inkml:brushProperty name="fitToCurve" value="1"/>
    </inkml:brush>
  </inkml:definitions>
  <inkml:trace contextRef="#ctx0" brushRef="#br0">0 83 762 0,'0'0'632'0,"0"0"-382"16,0 0-155-16,0 0 35 0,0 0 29 15,0 0-10-15,0 0-55 0,0 0-52 16,0 0-3-16,112-66 55 0,-91 60 38 16,-5 1-19-16,3 2-39 0,-2 3-23 15,-1 0-18-15,-3 0 8 0,2 0-2 16,-6 0-17-16,2 5-2 0,-5 2-17 15,0 2 19-15,-3 2 17 0,-1 1 6 16,-2 3-20-16,0 0 1 0,-9 3 3 16,1 1 6-16,-3-1 6 0,-3 3-2 0,0-1-7 15,-3-2-4-15,-3 0-2 0,1 4-4 16,2-3 23-16,-3-1-7 0,1-3-38 16,1-4 0-16,3-4-12 0,2-4 11 15,6-3-30-15,-1 0-106 0,4 0-35 16,-1-10-69-16,5-7-42 0,0-5 70 15,0 0 15-15,0-2 68 0,5 1 72 16,-1 0 25-16,5 1 33 0,-3 5 2 0,3 4 24 16,-2 1 51-16,2 3 69 0,-6 5 68 15,4 2-1-15,-1 2-55 0,3 0 9 16,1 10 12-16,-1 2-22 0,4 5-49 16,-2 1-54-16,2 3-19 0,-3-1-9 15,2-1-17-15,-3-2-9 0,-2 0-22 16,2-2 19-16,0-6-23 0,0-3-75 15,0-1-72-15,-3-5-80 0,2 0-97 16,-2 0-87-16,2-11-144 0,-4-4-133 0,-2-3-58 16</inkml:trace>
</inkml:ink>
</file>

<file path=ppt/ink/ink3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52.725"/>
    </inkml:context>
    <inkml:brush xml:id="br0">
      <inkml:brushProperty name="width" value="0.06667" units="cm"/>
      <inkml:brushProperty name="height" value="0.06667" units="cm"/>
      <inkml:brushProperty name="fitToCurve" value="1"/>
    </inkml:brush>
  </inkml:definitions>
  <inkml:trace contextRef="#ctx0" brushRef="#br0">0 45 23 0,'0'0'114'15,"0"0"1353"-15,0 0-1028 16,0 0-245-16,0 0-67 0,0 0-21 0,0 0 24 15,0 0 5-15,0 0-39 0,0 0-38 16,0 0-13-16,121-22 0 0,-98 16 13 16,2 0-7-16,2 1 10 0,-2 1-61 15,-6 2-1-15,3 2-2 0,-3 0 3 16,-2 0-2-16,-6 0 0 0,-2 0-11 16,2 0 10-16,-4 2 0 0,-1 4 3 15,-2-3 10-15,4 3 9 0,-7 2-18 16,1 1 2-16,-2 2 29 0,0 1 0 0,-3 1 3 15,-6 5-6-15,-3-1 3 0,0 5-3 16,-4 0-10-16,0 2-6 0,-5-2 34 16,1 0 17-16,-3-1 31 0,0-3-54 15,2-6-3-15,1 0-24 0,5-8-14 0,2-2-44 16,2-2-99-16,2-6-86 0,5-15-69 16,0-5-59-16,4-3-41 0,0-8-34 15,0 1-140-15,0-1 70 0,0-3-46 16</inkml:trace>
</inkml:ink>
</file>

<file path=ppt/ink/ink3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5:52.885"/>
    </inkml:context>
    <inkml:brush xml:id="br0">
      <inkml:brushProperty name="width" value="0.06667" units="cm"/>
      <inkml:brushProperty name="height" value="0.06667" units="cm"/>
      <inkml:brushProperty name="fitToCurve" value="1"/>
    </inkml:brush>
  </inkml:definitions>
  <inkml:trace contextRef="#ctx0" brushRef="#br0">0 0 962 0,'0'0'602'0,"0"0"-166"0,0 0-35 15,0 0-36-15,41 110-69 0,-33-67-50 16,0 3-65-16,1-1 0 0,0-1-21 16,1 0-6-16,-1-3-56 0,2-7-35 15,-3 0-48-15,4-9-14 0,0-5-1 16,0-5-24-16,0-6-45 0,-1-3-73 15,3-6-110-15,-3 0-206 0,1-9-213 16,-4-3-571-16,0-15-48 0</inkml:trace>
</inkml:ink>
</file>

<file path=ppt/ink/ink3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02.191"/>
    </inkml:context>
    <inkml:brush xml:id="br0">
      <inkml:brushProperty name="width" value="0.06667" units="cm"/>
      <inkml:brushProperty name="height" value="0.06667" units="cm"/>
      <inkml:brushProperty name="fitToCurve" value="1"/>
    </inkml:brush>
  </inkml:definitions>
  <inkml:trace contextRef="#ctx0" brushRef="#br0">0 26 1361 0,'0'0'579'0,"0"0"-248"15,0 0-72-15,0 0-2 0,0 0 4 16,0 0-60-16,0 0-73 0,0 0-58 15,0 0-29-15,0 0-25 0,8-26-7 0,-2 32-5 16,4 4 15-16,2 4 3 0,2 3-22 16,0 3 0-16,2 0-21 0,-3-1 20 15,2 1-126-15,1-2-140 0,-4-2-115 16,4 1-232-16,-9-6-498 0,-4-1 78 0</inkml:trace>
</inkml:ink>
</file>

<file path=ppt/ink/ink3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5.126"/>
    </inkml:context>
    <inkml:brush xml:id="br0">
      <inkml:brushProperty name="width" value="0.06667" units="cm"/>
      <inkml:brushProperty name="height" value="0.06667" units="cm"/>
      <inkml:brushProperty name="fitToCurve" value="1"/>
    </inkml:brush>
  </inkml:definitions>
  <inkml:trace contextRef="#ctx0" brushRef="#br0">322 113 1076 0,'0'0'332'15,"0"0"-257"-15,0 0-36 0,0 0 124 0,0 0 32 16,0 0-72-16,0 0-39 0,0 0-25 16,11-111 25-16,-9 109 19 0,-2 2 27 15,3 0 28-15,-3 0-32 0,0 0 31 16,-9 0-12-16,-4 7-20 0,-5 1-100 16,-6 4-22-16,-4 5 13 0,-1 7 10 15,-4 1 28-15,3 1-22 0,-3 0 0 0,5-1-10 16,5-1 23-16,2 1-14 0,3-6-8 15,3 1-4-15,7-3 57 0,3-4 0 16,2-2-38-16,3-2-22 0,0 0 12 16,8 4 13-16,0 0-22 0,4 3-17 15,-3-8 20-15,4 2 0 0,-2 0-22 16,0-3-2-16,1 1 2 0,-3-1 0 16,3-2 0-16,-5 3 1 0,2 1-1 0,-2 0 12 15,-2 4-12-15,-1 4 0 0,-1 0 14 16,-3 2 8-16,0 5 6 0,0 0-12 15,-1-2-3-15,-5 2 2 0,-1-4-15 16,2 2-10-16,1-4 10 0,-1 1 22 16,-1-4-21-16,2 1-1 0,0-4-2 15,2-4-16-15,-1-1 18 0,2-1 0 0,1-4-1 16,0-2-2-16,0 0-13 0,0 0-3 16,0 0-9-16,0 0-3 0,0-2-23 15,0-4-18-15,1 1-49 0,2-5-66 16,-1-4-84-16,0-2-124 0,-2-7-228 15,0 5-144-15,0 0-450 0,-8 130 1068 16</inkml:trace>
</inkml:ink>
</file>

<file path=ppt/ink/ink3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6.061"/>
    </inkml:context>
    <inkml:brush xml:id="br0">
      <inkml:brushProperty name="width" value="0.06667" units="cm"/>
      <inkml:brushProperty name="height" value="0.06667" units="cm"/>
      <inkml:brushProperty name="fitToCurve" value="1"/>
    </inkml:brush>
  </inkml:definitions>
  <inkml:trace contextRef="#ctx0" brushRef="#br0">0 82 130 0,'0'0'486'0,"0"0"-319"15,0 0-60-15,0 0 37 0,0 0 116 16,0 0-45-16,0 0-82 0,0 0 30 16,0 0 71-16,0 0-43 0,0 0-52 0,69 0-32 15,-51-6-33-15,1 3 23 0,3-3-33 16,2 3-6-16,1-4-13 0,1 4-12 15,1-2-33-15,1 1-13 0,-5-1 10 16,1 1 3-16,0-2-2 0,-4 3-50 0,-4-3-19 16,-4 3-71-16,-3-1-81 0,-5 1-101 15,-4 3-43-15,0-2-33 0,-4-2-17 16,-8 0-206-16</inkml:trace>
</inkml:ink>
</file>

<file path=ppt/ink/ink3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6.265"/>
    </inkml:context>
    <inkml:brush xml:id="br0">
      <inkml:brushProperty name="width" value="0.06667" units="cm"/>
      <inkml:brushProperty name="height" value="0.06667" units="cm"/>
      <inkml:brushProperty name="fitToCurve" value="1"/>
    </inkml:brush>
  </inkml:definitions>
  <inkml:trace contextRef="#ctx0" brushRef="#br0">207 0 677 0,'0'0'352'16,"0"0"-160"-16,0 0 17 0,0 0-24 15,0 0 17-15,-44 136-40 0,35-104-13 16,-3 1-19-16,5 3-33 0,-5-1-32 16,2 1-26-16,-3-2-10 0,-1 5-26 0,-2-4 8 15,0-2-11-15,1-1-20 0,2-4-6 16,3-6-54-16,1-6-76 0,4-6-87 0,1-3 19 15,4-7-144-15,0 0-32 0,0-2 2 16,0-13-42-16</inkml:trace>
</inkml:ink>
</file>

<file path=ppt/ink/ink3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6.449"/>
    </inkml:context>
    <inkml:brush xml:id="br0">
      <inkml:brushProperty name="width" value="0.06667" units="cm"/>
      <inkml:brushProperty name="height" value="0.06667" units="cm"/>
      <inkml:brushProperty name="fitToCurve" value="1"/>
    </inkml:brush>
  </inkml:definitions>
  <inkml:trace contextRef="#ctx0" brushRef="#br0">15 0 651 0,'0'0'306'0,"0"0"-94"16,0 0 137-16,0 0-50 0,0 0-104 15,12 115-75-15,-12-85-33 0,0-3-3 0,0-1-32 16,-3 1 6-16,2-1 4 0,-2-2-14 16,-2-2-22-16,2-2-26 0,-1-5 0 15,0-5-3-15,1-1-62 0,1-6-181 16,2-3-104-16,0 0-219 0,0-12-40 16,0-9-66-16</inkml:trace>
</inkml:ink>
</file>

<file path=ppt/ink/ink3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6.811"/>
    </inkml:context>
    <inkml:brush xml:id="br0">
      <inkml:brushProperty name="width" value="0.06667" units="cm"/>
      <inkml:brushProperty name="height" value="0.06667" units="cm"/>
      <inkml:brushProperty name="fitToCurve" value="1"/>
    </inkml:brush>
  </inkml:definitions>
  <inkml:trace contextRef="#ctx0" brushRef="#br0">0-1 29 0,'0'0'101'0,"0"0"1374"0,0 0-1306 15,0 0-133-15,0 0 117 0,0 0 42 16,0 0-8-16,0 0-57 0,0 0-33 0,0 0-49 16,100 7 16-16,-79-7-35 0,-1 0 29 15,-1 0-29-15,-2 0-29 0,-1 0 3 16,-4 0 9-16,-1 0 1 0,-2 0-12 15,-6-4-1-15,2 4-3 0,-5 0 3 16,0 0 0-16,0 0 19 0,0 0-16 16,0 0 0-16,0 0-3 0,0 4-11 15,0 7-5-15,-2 3 16 0,-4 5 15 16,-1 5-15-16,2 4 0 0,-3 2 10 16,3 3 41-16,2 6 10 0,-1-1 80 15,-1 4-26-15,1-1-25 0,1-4-20 16,2 2-16-16,-2-5-22 0,3-6-9 0,0-3-23 15,0-5-16-15,0-3 3 0,3-8 11 16,-2-2-23-16,-1-1-10 0,3-6-38 16,-3 0-36-16,0 0-86 0,1-13-59 0,-1-4-95 15,0-2-104-15,-1-6-185 0,-8-3 19 16,-4 2-46-16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18.023"/>
    </inkml:context>
    <inkml:brush xml:id="br0">
      <inkml:brushProperty name="width" value="0.06667" units="cm"/>
      <inkml:brushProperty name="height" value="0.06667" units="cm"/>
      <inkml:brushProperty name="fitToCurve" value="1"/>
    </inkml:brush>
  </inkml:definitions>
  <inkml:trace contextRef="#ctx0" brushRef="#br0">140 90 113 0,'0'0'186'0,"0"0"29"16,0 0-26-16,0 0 0 0,-112 106 56 15,99-93 2-15,4 0 20 0,3-8-33 16,6 1-46-16,0-5-39 0,0-1-13 16,12 0 129-16,4 0-36 0,5-3-49 15,7-6-46-15,3-4-32 0,3-4-35 16,3 0-16-16,1-1-13 0,3-2-6 16,-2 2-13-16,-3-3-7 0,1 7-12 15,-6 1-13-15,-3-2-9 0,-7 6-51 16,-1-2-80-16,-9 4-55 0,-7 5-43 15,-2-1-81-15,-2 0-2 0,-2 1 19 0,-10-5-163 16,1 5 42-16,-6-5-11 0,-2 4 98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39.849"/>
    </inkml:context>
    <inkml:brush xml:id="br0">
      <inkml:brushProperty name="width" value="0.06667" units="cm"/>
      <inkml:brushProperty name="height" value="0.06667" units="cm"/>
      <inkml:brushProperty name="fitToCurve" value="1"/>
    </inkml:brush>
  </inkml:definitions>
  <inkml:trace contextRef="#ctx0" brushRef="#br0">0 75 88 0,'0'0'42'15,"0"0"435"-15,0 0 67 0,0 0-284 16,0 0-71-16,0 0-13 0,0 0-4 15,0 0 3-15,0 0-20 0,0 0-25 16,0 0-27-16,62-57-38 0,-41 51-23 0,-2 3 19 16,1-1 26-16,1 2 13 0,-5 2-17 15,3 0-25-15,-1 0-39 0,-3 0-18 16,-3 7 1-16,-1 1 21 0,-3 2-1 16,-4 4-2-16,1-2-1 0,-5 6 0 15,0-3-3-15,0 6-3 0,-5 1 6 16,-2-3 6-16,-5 4-5 0,0-3-4 0,-4 2 0 15,-2-2 12-15,-1 2 11 0,0-2-20 16,-2-2 16-16,5-1 0 0,-4-4-16 16,5-4-16-16,2-6-3 0,-2-3-1 15,5 0-85-15,-1-7-90 0,4-7-51 16,1-8-34-16,2-4-3 0,1 0 14 16,1 1 59-16,2-1 19 0,0 2 87 15,0 2 63-15,0 4 22 0,0 2 29 16,0 4 3-16,2 5 82 0,1 3 42 15,-2 4 39-15,3 0 2 0,5 8-3 16,2 3 18-16,5 7-51 0,0 4-49 0,5 0-19 16,-5 2-42-16,2 0-16 0,-1 1-3 15,4-2-30-15,-2-2 20 0,3 2-22 16,-3-3 0-16,0-5-25 0,2-1-55 0,-5-1-70 16,2-6-78-16,-5-5-78 15,1-2-108-15,-7 0-93 0,2-7-125 0,-5-3-137 16</inkml:trace>
</inkml:ink>
</file>

<file path=ppt/ink/ink4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6.989"/>
    </inkml:context>
    <inkml:brush xml:id="br0">
      <inkml:brushProperty name="width" value="0.06667" units="cm"/>
      <inkml:brushProperty name="height" value="0.06667" units="cm"/>
      <inkml:brushProperty name="fitToCurve" value="1"/>
    </inkml:brush>
  </inkml:definitions>
  <inkml:trace contextRef="#ctx0" brushRef="#br0">0 3 688 0,'0'0'769'0,"0"0"-532"16,0 0-61-16,0 0-40 0,0 0-35 15,0 0-75-15,0 0 22 0,0 0-12 0,0 0 0 16,0 0-14-16,0 0 7 16,111-2-29-16,-92 0-16 0,0 2 13 0,-4 0-23 15,0 0-58-15,-7 0-156 0,-3 0-111 16,-2 0-89-16,-3 0-91 0,0 0 0 15</inkml:trace>
</inkml:ink>
</file>

<file path=ppt/ink/ink4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7.176"/>
    </inkml:context>
    <inkml:brush xml:id="br0">
      <inkml:brushProperty name="width" value="0.06667" units="cm"/>
      <inkml:brushProperty name="height" value="0.06667" units="cm"/>
      <inkml:brushProperty name="fitToCurve" value="1"/>
    </inkml:brush>
  </inkml:definitions>
  <inkml:trace contextRef="#ctx0" brushRef="#br0">0 83 1230 0,'0'0'456'16,"0"0"-161"-16,0 0 13 0,0 0-20 15,0 0-88-15,0 0-78 0,0 0 16 16,0 0-16-16,0 0-33 0,0 0-41 15,0 0-35-15,112-8 6 0,-88 1-19 16,1-1-14-16,-2-1 11 0,-2 2-23 16,1-2-22-16,-4 4-147 0,-2-1-161 0,-3 0-126 15,1-3-255-15,-6 0-381 0</inkml:trace>
</inkml:ink>
</file>

<file path=ppt/ink/ink4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7.436"/>
    </inkml:context>
    <inkml:brush xml:id="br0">
      <inkml:brushProperty name="width" value="0.06667" units="cm"/>
      <inkml:brushProperty name="height" value="0.06667" units="cm"/>
      <inkml:brushProperty name="fitToCurve" value="1"/>
    </inkml:brush>
  </inkml:definitions>
  <inkml:trace contextRef="#ctx0" brushRef="#br0">0 54 658 0,'0'0'827'0,"0"0"-232"0,0 0-449 15,0 0-46-15,0 0-3 0,0 0 0 16,0 0 48-16,0 0-3 0,0 0-75 16,0 0-34-16,119-19-5 0,-91 12 24 15,4 2-4-15,-4-1-10 0,0 3-38 16,-3-3 0-16,-4 0-2 0,-2 5-23 15,-3 1 5-15,-8-2-12 0,1 2-54 16,-9 0-98-16,3 0-45 0,-3 0 22 0,0 0 6 16,-3 0-26-16,-8 0-43 0,-2 3-81 15,0 3 67-15,1-4-3 0,-1-2-87 16,2 0 87-16</inkml:trace>
</inkml:ink>
</file>

<file path=ppt/ink/ink4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7.741"/>
    </inkml:context>
    <inkml:brush xml:id="br0">
      <inkml:brushProperty name="width" value="0.06667" units="cm"/>
      <inkml:brushProperty name="height" value="0.06667" units="cm"/>
      <inkml:brushProperty name="fitToCurve" value="1"/>
    </inkml:brush>
  </inkml:definitions>
  <inkml:trace contextRef="#ctx0" brushRef="#br0">46 11 74 0,'0'0'225'15,"0"0"-39"-15,0 0-20 0,0 0-22 16,0 0-30-16,0 0-33 0,0 0-32 16,0 0-29-16,0 0-18 0,0 0 60 15,-9-11 48-15,9 21 27 0,0 0-46 16,0 3-3-16,3-1 52 0,-1 3 6 16,2 2-35-16,-1 1-14 0,1 0 26 15,-4 5 13-15,3 1 7 0,-3 1-43 0,5 4-23 16,-5 0 10-16,0 10 7 0,0-5-14 15,0 4-16-15,0-2-29 0,-5 0-2 16,2-4-11-16,-1-2 13 0,1-8-19 16,2 0 4-16,-2-5-8 0,1-7 11 15,2-1 5-15,0-3-25 0,0-4 0 16,0 0 10-16,0-2-11 0,0 0 0 16,0-2-2-16,-3-9-45 0,3-5-80 0,-4-4-64 15,-1-3-40-15,1-2-20 0,1-1-88 16,-4-3-167-16,2 1-91 0,-4-1-90 15</inkml:trace>
</inkml:ink>
</file>

<file path=ppt/ink/ink4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7.918"/>
    </inkml:context>
    <inkml:brush xml:id="br0">
      <inkml:brushProperty name="width" value="0.06667" units="cm"/>
      <inkml:brushProperty name="height" value="0.06667" units="cm"/>
      <inkml:brushProperty name="fitToCurve" value="1"/>
    </inkml:brush>
  </inkml:definitions>
  <inkml:trace contextRef="#ctx0" brushRef="#br0">0 30 903 0,'0'0'697'0,"0"0"-391"16,0 0-57-16,0 0 4 0,0 0-30 15,0 0-78-15,0 0-81 0,0 0-62 16,0 0 75-16,0 0-3 0,56 10-7 15,-32-10-34-15,-1 0-33 0,5-1-23 16,-1-4 7-16,-1 1-16 0,-5-2-164 0,-2 4-159 16,0-3-130-16,-5-3-185 0,-1-1-316 15</inkml:trace>
</inkml:ink>
</file>

<file path=ppt/ink/ink4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8.170"/>
    </inkml:context>
    <inkml:brush xml:id="br0">
      <inkml:brushProperty name="width" value="0.06667" units="cm"/>
      <inkml:brushProperty name="height" value="0.06667" units="cm"/>
      <inkml:brushProperty name="fitToCurve" value="1"/>
    </inkml:brush>
  </inkml:definitions>
  <inkml:trace contextRef="#ctx0" brushRef="#br0">0-1 639 0,'0'0'665'15,"0"0"-454"-15,0 0 46 0,0 0 48 16,0 0-87-16,0 0-73 0,0 0-32 15,0 0-45-15,113 0-39 0,-97 2-16 0,0 2-13 16,-1-2-16-16,1 3-16 0,-4-3-72 16,0 3-171-16,-6 1-150 0,-6 0-336 15,0-3-289-15</inkml:trace>
</inkml:ink>
</file>

<file path=ppt/ink/ink4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8.398"/>
    </inkml:context>
    <inkml:brush xml:id="br0">
      <inkml:brushProperty name="width" value="0.06667" units="cm"/>
      <inkml:brushProperty name="height" value="0.06667" units="cm"/>
      <inkml:brushProperty name="fitToCurve" value="1"/>
    </inkml:brush>
  </inkml:definitions>
  <inkml:trace contextRef="#ctx0" brushRef="#br0">0 42 26 0,'0'0'2437'0,"0"0"-2182"15,0 0-201-15,0 0 53 0,0 0-30 16,0 0 9-16,0 0 7 0,0 0 13 16,0 0-78-16,138 4-12 0,-98-7 4 15,1-2-7-15,3 0-13 0,-4-3 0 16,4 1-32-16,-8 2-6 0,-4-1-58 0,-4 3-131 15,-7-2-98-15,-10 5-51 0,-6-1-68 16,-5 1-77-16,0 0 42 0,-9 0-140 16</inkml:trace>
</inkml:ink>
</file>

<file path=ppt/ink/ink4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8.676"/>
    </inkml:context>
    <inkml:brush xml:id="br0">
      <inkml:brushProperty name="width" value="0.06667" units="cm"/>
      <inkml:brushProperty name="height" value="0.06667" units="cm"/>
      <inkml:brushProperty name="fitToCurve" value="1"/>
    </inkml:brush>
  </inkml:definitions>
  <inkml:trace contextRef="#ctx0" brushRef="#br0">0 0 913 0,'0'0'710'0,"0"0"-518"16,0 0-82-16,0 0 26 0,0 0 10 15,0 0 10-15,0 0-53 0,0 0-13 16,0 0-9-16,23 129 13 0,-18-98 5 16,-1-3 11-16,-2 6-33 0,-1-3-13 0,-1 4 9 15,0-4-22-15,0 0 7 0,0-1-36 16,-3-5-6-16,3-1-12 0,-3-5-4 15,3-3 0-15,0-6-26 0,-1-3-22 16,1-7-93-16,0 4-86 0,0-4-80 0,0 0-3 16,0-6 5-16,0-7-13 0,0-1-122 15,0-4 36-15,-3 1-199 0</inkml:trace>
</inkml:ink>
</file>

<file path=ppt/ink/ink4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8.959"/>
    </inkml:context>
    <inkml:brush xml:id="br0">
      <inkml:brushProperty name="width" value="0.06667" units="cm"/>
      <inkml:brushProperty name="height" value="0.06667" units="cm"/>
      <inkml:brushProperty name="fitToCurve" value="1"/>
    </inkml:brush>
  </inkml:definitions>
  <inkml:trace contextRef="#ctx0" brushRef="#br0">107 0 414 0,'0'0'437'0,"0"0"-238"16,0 0 74-16,0 0 27 0,0 0-105 16,0 0-52-16,0 0-20 0,0 0-32 15,0 0-20-15,-55 84-13 0,49-66 33 0,0 4 3 16,2-2-20-16,0 1 0 0,1 0-3 16,-2-1 0-16,5 2-7 0,-4 1 1 15,2-2-8-15,1-2-21 0,-4 3-14 16,2-2-3-16,2 3 7 0,-2-5-11 15,2 1-15-15,-2-2-3 0,3 0 1 16,0-5-11-16,4-4-26 0,8-3 37 16,0 1 2-16,4-6 1 0,4 0-1 0,4-7-2 15,0-5-20-15,-1-4-46 0,5-4-102 16,-3 0-82-16,-4-4-68 0,1 2-50 16,-6 0-173-16,-3 0-18 0,1-2-84 15</inkml:trace>
</inkml:ink>
</file>

<file path=ppt/ink/ink4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9.223"/>
    </inkml:context>
    <inkml:brush xml:id="br0">
      <inkml:brushProperty name="width" value="0.06667" units="cm"/>
      <inkml:brushProperty name="height" value="0.06667" units="cm"/>
      <inkml:brushProperty name="fitToCurve" value="1"/>
    </inkml:brush>
  </inkml:definitions>
  <inkml:trace contextRef="#ctx0" brushRef="#br0">53 0 457 0,'0'0'1372'0,"0"0"-1171"0,0 0-62 16,0 0 52-16,0 0 13 0,0 0-65 16,0 0-78-16,0 0-29 0,0 0-29 15,0 114-1-15,3-101 1 0,4-1 32 0,-1 4-32 16,-2-2 17-16,-1-1-18 0,-1 2 36 15,1-3-9-15,-3 3-13 0,0 2 7 16,0 1 34-16,-3-2 14 0,-2 7-14 16,1-5-9-16,-1-1-3 0,0-2-16 15,-1-3-29-15,1-1-3 0,1-4 2 16,1 1-2-16,-2-5-16 0,5 1-73 16,-4-4-91-16,4 0-103 0,-4 0-69 15,-4-6-190-15,-1-3-175 0,-2-6-111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40.376"/>
    </inkml:context>
    <inkml:brush xml:id="br0">
      <inkml:brushProperty name="width" value="0.06667" units="cm"/>
      <inkml:brushProperty name="height" value="0.06667" units="cm"/>
      <inkml:brushProperty name="fitToCurve" value="1"/>
    </inkml:brush>
  </inkml:definitions>
  <inkml:trace contextRef="#ctx0" brushRef="#br0">0 185 2139 0,'0'0'350'0,"0"0"-218"0,0 0-48 15,0 0 9-15,0 0 13 16,0 0-9-16,0 0-30 0,0 0-41 0,142 10-26 15,-105-10-10-15,1-3 10 0,-1 3 1 16,-2 0 12-16,-3 0 9 0,-4 0-15 16,-2 0-7-16,-3 4-26 0,-5 0 25 15,-5-1 1-15,-3 5 1 0,-2-1 1 16,-5 2 14-16,1 2 3 0,-4 2 13 0,0 3-3 16,-1 5 3-16,-8-1-10 0,-2 2-9 15,0 0 6-15,-4 2 16 0,0 0 4 16,-4 1 18-16,-3 3 22 0,-2-1 58 15,-1-2 14-15,0 0-47 0,2-3-16 16,-1-4-16-16,4-7-2 0,2-3-8 16,0-7-31-16,5-1-31 0,1-1-18 15,0-16-73-15,1-3-51 0,2-8-53 16,0-3-42-16,1-5-1 0,3-1-41 16,-1-6 0-16,1 3-86 0,2-6 51 0,2 0 44 15,1-3 10-15,0-1 42 0,0 4 65 16,6 6 85-16,6 12 68 0,-5 10 127 15,2 5 124-15,3 10 58 0,-5 3-23 16,2 5 44-16,3 14 64 0,-1 10-76 0,1 13-82 16,0 7-29-16,0 6-17 15,1 4 20-15,-1 0-67 0,-1 0-19 0,6-4-33 16,-1 0-11-16,0-8-39 0,3-4-27 16,2-8-14-16,-2-10-3 0,2-2-16 15,-5-11-33-15,0-4-23 0,0-8-78 16,-4-2-70-16,6-16-99 0,-3-10-120 15,1-4-295-15,-4 1-574 0,-4-16 214 0</inkml:trace>
</inkml:ink>
</file>

<file path=ppt/ink/ink4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9.405"/>
    </inkml:context>
    <inkml:brush xml:id="br0">
      <inkml:brushProperty name="width" value="0.06667" units="cm"/>
      <inkml:brushProperty name="height" value="0.06667" units="cm"/>
      <inkml:brushProperty name="fitToCurve" value="1"/>
    </inkml:brush>
  </inkml:definitions>
  <inkml:trace contextRef="#ctx0" brushRef="#br0">0 17 1466 0,'0'0'477'0,"0"0"-347"15,0 0 13-15,0 0-23 0,0 0 6 16,0 0-29-16,0 0-65 0,0 0-32 15,0 0-29-15,0 0 27 0,0 0-2 16,114-7-112-16,-101 7-188 0,-3 0-144 16,-2 1-158-16,-7 4-215 0</inkml:trace>
</inkml:ink>
</file>

<file path=ppt/ink/ink4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9.492"/>
    </inkml:context>
    <inkml:brush xml:id="br0">
      <inkml:brushProperty name="width" value="0.06667" units="cm"/>
      <inkml:brushProperty name="height" value="0.06667" units="cm"/>
      <inkml:brushProperty name="fitToCurve" value="1"/>
    </inkml:brush>
  </inkml:definitions>
  <inkml:trace contextRef="#ctx0" brushRef="#br0">0 0 36 0</inkml:trace>
</inkml:ink>
</file>

<file path=ppt/ink/ink4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9.579"/>
    </inkml:context>
    <inkml:brush xml:id="br0">
      <inkml:brushProperty name="width" value="0.06667" units="cm"/>
      <inkml:brushProperty name="height" value="0.06667" units="cm"/>
      <inkml:brushProperty name="fitToCurve" value="1"/>
    </inkml:brush>
  </inkml:definitions>
  <inkml:trace contextRef="#ctx0" brushRef="#br0">-1-3 36 0,'95'105'812'0,"-95"-105"433"0,0 0-1070 0,0 0-46 0,0 0-45 0,5 0-58 0,7 0 13 16,4-3-36-16,1-2 14 0,5 2-17 15,-5 0-35-15,2-2 9 0,-4 2-91 0,-2 0-142 16,0-1-107-16,-1 2-122 0,-2-4-86 16,-7 0-94-16,-177 49 635 0</inkml:trace>
</inkml:ink>
</file>

<file path=ppt/ink/ink4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39.851"/>
    </inkml:context>
    <inkml:brush xml:id="br0">
      <inkml:brushProperty name="width" value="0.06667" units="cm"/>
      <inkml:brushProperty name="height" value="0.06667" units="cm"/>
      <inkml:brushProperty name="fitToCurve" value="1"/>
    </inkml:brush>
  </inkml:definitions>
  <inkml:trace contextRef="#ctx0" brushRef="#br0">0 0 475 0,'0'0'258'0,"0"0"-118"0,0 0 36 15,0 0 78-15,0 0 22 0,0 0 20 16,0 0-26-16,0 0-31 0,0 0-32 0,0 0-4 16,0 0-13-16,45 4-53 0,-42-3-41 15,1-1-16-15,0 0-23 0,1 5-18 16,-1-4-37-16,4 1-2 0,-2-2 2 16,-1 2-2-16,4 0-19 0,-1-2-115 0,-1 0-157 15,-3 0-241-15,1 0-483 0,-1-4-293 16,-77-4 1210-16</inkml:trace>
</inkml:ink>
</file>

<file path=ppt/ink/ink4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0.448"/>
    </inkml:context>
    <inkml:brush xml:id="br0">
      <inkml:brushProperty name="width" value="0.06667" units="cm"/>
      <inkml:brushProperty name="height" value="0.06667" units="cm"/>
      <inkml:brushProperty name="fitToCurve" value="1"/>
    </inkml:brush>
  </inkml:definitions>
  <inkml:trace contextRef="#ctx0" brushRef="#br0">167 0 339 0,'0'0'499'0,"0"0"667"0,0 0-1020 0,0 0 13 16,0 0 61-16,0 0-11 0,0 0 16 15,0 0-23-15,0 0-68 0,0 0-54 16,0 0-23-16,10 115 16 0,-18-93 0 15,-1 0-29-15,-3 1-25 0,-4-3-17 16,1 2 14-16,-3-4-16 0,2 2-2 16,0-3-45-16,0-4-86 0,-1-2-58 15,6-9-49-15,2-2-130 0,1 0-150 16,3-8-293-16,3-10-416 0</inkml:trace>
</inkml:ink>
</file>

<file path=ppt/ink/ink4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0.630"/>
    </inkml:context>
    <inkml:brush xml:id="br0">
      <inkml:brushProperty name="width" value="0.06667" units="cm"/>
      <inkml:brushProperty name="height" value="0.06667" units="cm"/>
      <inkml:brushProperty name="fitToCurve" value="1"/>
    </inkml:brush>
  </inkml:definitions>
  <inkml:trace contextRef="#ctx0" brushRef="#br0">0 0 1795 0,'0'0'286'0,"0"0"-225"16,0 0 189-16,0 0 63 15,0 0-43-15,0 0-75 0,112 127 19 0,-84-100-36 16,3 0-55-16,-1 3-12 0,2-3 24 16,1-3-47-16,-5-2-60 0,0 0-14 15,-5-4-14-15,-5-1-17 0,-3-6 15 16,-8-2-52-16,-3-1-109 0,-4-4-156 15,0-4-172-15,-4 0-478 0,-3-4-626 16</inkml:trace>
</inkml:ink>
</file>

<file path=ppt/ink/ink4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1.741"/>
    </inkml:context>
    <inkml:brush xml:id="br0">
      <inkml:brushProperty name="width" value="0.06667" units="cm"/>
      <inkml:brushProperty name="height" value="0.06667" units="cm"/>
      <inkml:brushProperty name="fitToCurve" value="1"/>
    </inkml:brush>
  </inkml:definitions>
  <inkml:trace contextRef="#ctx0" brushRef="#br0">70 16 639 0,'0'0'408'0,"0"0"-161"0,0 0 4 15,0 0 54-15,0 0 10 0,0 0-33 16,0 0-47-16,0 0-25 0,0 0-69 0,0 0-29 16,0 0-7-16,-3-18-3 0,3 18-25 15,0 0-33-15,0 0-15 0,0 4-7 16,0 3-3-16,0 6-16 0,-9 5 20 16,3 1-23-16,-4 1-28 0,-2 2-55 15,5 0-111-15,-5 0-23 0,6-4-92 0,1-5-127 16,5-8-154-16,0-5-418 15,9 0 311-15,49-179 690 0</inkml:trace>
</inkml:ink>
</file>

<file path=ppt/ink/ink4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2.212"/>
    </inkml:context>
    <inkml:brush xml:id="br0">
      <inkml:brushProperty name="width" value="0.06667" units="cm"/>
      <inkml:brushProperty name="height" value="0.06667" units="cm"/>
      <inkml:brushProperty name="fitToCurve" value="1"/>
    </inkml:brush>
  </inkml:definitions>
  <inkml:trace contextRef="#ctx0" brushRef="#br0">81 0 1690 0,'0'0'253'0,"0"0"-175"0,0 0 104 0,0 0 25 15,0 0-26-15,0 0-91 0,0 0-35 16,0 0-29-16,0 0 41 0,0 0 1 15,-37 138 6-15,33-111-10 0,-3 2-32 16,2-2 0-16,1 0-13 0,-2-3-2 16,0-1-17-16,2-6-1 0,-1-4-1 0,2-4-33 15,3-3-10-15,0-4-42 0,0-2-131 16,0-2-92-16,8-12-17 0,0-9-167 16,4-3-180-16,-3-4-151 0</inkml:trace>
</inkml:ink>
</file>

<file path=ppt/ink/ink4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2.509"/>
    </inkml:context>
    <inkml:brush xml:id="br0">
      <inkml:brushProperty name="width" value="0.06667" units="cm"/>
      <inkml:brushProperty name="height" value="0.06667" units="cm"/>
      <inkml:brushProperty name="fitToCurve" value="1"/>
    </inkml:brush>
  </inkml:definitions>
  <inkml:trace contextRef="#ctx0" brushRef="#br0">0 0 493 0,'0'0'1312'0,"0"0"-1134"0,0 0-58 15,0 0-29-15,0 0 6 0,0 0 52 16,0 0 3-16,0 0-78 0,0 0-63 16,120 6-9-16,-92-4 12 0,2 0 25 15,-4 5 9-15,-1-1-29 0,-1-1 4 16,-3 2 3-16,-7 1 22 0,0 1-16 15,-7 2-16-15,0 3 35 0,-2 3 36 16,-4 1 28-16,-1 0-51 0,0 6-39 0,-4-1 14 16,-5-2-4-16,2 3 3 0,-5 0 16 15,0-2-6-15,-4 0 9 0,4 2-26 16,-4 0-2-16,1-2-13 0,0-1-1 16,1-1-15-16,2-1-10 0,-1-8-3 15,2 4 1-15,2-6-45 0,4 1-96 0,-1-9-22 16,1-1-43-16,2 0-81 15,-1-5-85-15,-1-11-122 0,5-7-167 0,-1-4-120 16</inkml:trace>
</inkml:ink>
</file>

<file path=ppt/ink/ink4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2.725"/>
    </inkml:context>
    <inkml:brush xml:id="br0">
      <inkml:brushProperty name="width" value="0.06667" units="cm"/>
      <inkml:brushProperty name="height" value="0.06667" units="cm"/>
      <inkml:brushProperty name="fitToCurve" value="1"/>
    </inkml:brush>
  </inkml:definitions>
  <inkml:trace contextRef="#ctx0" brushRef="#br0">128 0 1246 0,'0'0'436'16,"0"0"-306"-16,0 0 104 0,0 0 64 15,0 0-7-15,-28 134-95 0,21-105-51 16,1 1-33-16,0-1-6 0,-3 2-26 0,-2-1-17 16,3-1-24-16,-4-2-37 0,4-1-2 15,0-8-27-15,1 1 11 0,1-2-51 16,-1-5-89-16,5-3-69 0,-1-5-55 16,3-3-33-16,0-1-38 0,0 0-55 15,0-3-24-15,0-6-19 0,0-8-112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40.517"/>
    </inkml:context>
    <inkml:brush xml:id="br0">
      <inkml:brushProperty name="width" value="0.06667" units="cm"/>
      <inkml:brushProperty name="height" value="0.06667" units="cm"/>
      <inkml:brushProperty name="fitToCurve" value="1"/>
    </inkml:brush>
  </inkml:definitions>
  <inkml:trace contextRef="#ctx0" brushRef="#br0">-1 0 661 0,'0'0'1843'0,"0"0"-1254"0,0 0-245 0,0 0 11 15,0 0-91-15,0 0-36 0,0 0-42 16,-3 118-87-16,23-91-90 0,1-6-9 15,7 2-34-15,3-3-86 0,-2-1-219 16,-1-1-176-16,-10-5-550 0,-8-2-1064 0</inkml:trace>
</inkml:ink>
</file>

<file path=ppt/ink/ink4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2.919"/>
    </inkml:context>
    <inkml:brush xml:id="br0">
      <inkml:brushProperty name="width" value="0.06667" units="cm"/>
      <inkml:brushProperty name="height" value="0.06667" units="cm"/>
      <inkml:brushProperty name="fitToCurve" value="1"/>
    </inkml:brush>
  </inkml:definitions>
  <inkml:trace contextRef="#ctx0" brushRef="#br0">0 20 432 0,'0'0'596'0,"0"0"-218"0,0 0-66 15,0 0 16-15,0 0 19 0,0 0-60 16,0 0-68-16,9 135-46 0,-9-103 9 16,6-2-13-16,2 0-20 0,6-7-44 15,3-1-29-15,4-5-45 0,7-7-2 16,0-6-11-16,9-4-17 0,-5-4 19 0,8-12-17 15,-8-8-6-15,-2-3-25 0,-6-3-158 16,-5-1-103-16,-8 0-31 0,-6 1-56 16,-5-4-125-16,0 1-181 0,-3-1-58 15,-6 5 30-15</inkml:trace>
</inkml:ink>
</file>

<file path=ppt/ink/ink4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4.163"/>
    </inkml:context>
    <inkml:brush xml:id="br0">
      <inkml:brushProperty name="width" value="0.06667" units="cm"/>
      <inkml:brushProperty name="height" value="0.06667" units="cm"/>
      <inkml:brushProperty name="fitToCurve" value="1"/>
    </inkml:brush>
  </inkml:definitions>
  <inkml:trace contextRef="#ctx0" brushRef="#br0">0 0 23 0,'0'0'1199'0,"0"0"-662"0,0 0-261 15,0 0 10-15,0 0-34 0,0 0-43 16,0 0-93-16,0 0-42 0,0 0 12 0,0 0 74 16,34 53-38-16,-25-24-46 0,3-3-35 15,-2-1-41-15,-1-3-19 0,-3 2 3 16,3-5 16-16,-3 1 0 0,-2 1-10 15,-1-6-95-15,-2-3-68 0,-1-2-64 0,0-3-95 16,0-1-43-16,0-3-73 0,-4-3-122 16,-3 0-39-16,2 0 71 0</inkml:trace>
</inkml:ink>
</file>

<file path=ppt/ink/ink4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4.503"/>
    </inkml:context>
    <inkml:brush xml:id="br0">
      <inkml:brushProperty name="width" value="0.06667" units="cm"/>
      <inkml:brushProperty name="height" value="0.06667" units="cm"/>
      <inkml:brushProperty name="fitToCurve" value="1"/>
    </inkml:brush>
  </inkml:definitions>
  <inkml:trace contextRef="#ctx0" brushRef="#br0">0 28 626 0,'0'0'808'0,"0"0"-486"15,0 0-108-15,0 0 13 0,0 0-13 16,0 0-56-16,0 0-51 0,0 0-33 16,0 0-42-16,121-29-13 0,-102 29 4 0,2 1 6 15,-2 1-26-15,-3 1-3 0,-3 2-1 16,-1-1-25-16,-6-1 7 0,-5 0 3 16,2 2 3-16,-3 0 2 0,-3 4 9 15,-8 2-9-15,-7 2-82 0,-4 0-13 16,1 2 28-16,-1-4 10 0,0 4 13 15,-2-5 16-15,5 1-3 0,2-2 3 0,0-1 25 16,6-1 14-16,3-2 26 0,4-2-5 16,1-2-21-16,3 1 0 0,0-2 6 15,12 0 104-15,-1 0 94 0,9 0-30 16,2 0-84-16,0-3-61 0,-2-2 9 16,0 4 4-16,0-1 3 0,-4 2-35 15,5-2-10-15,-5 2-13 0,-1 0-16 16,-2 0 0-16,-1 0-83 0,-5 0-191 15,-4 2-121-15,-3 3-242 0,0 1-365 0</inkml:trace>
</inkml:ink>
</file>

<file path=ppt/ink/ink4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4.847"/>
    </inkml:context>
    <inkml:brush xml:id="br0">
      <inkml:brushProperty name="width" value="0.06667" units="cm"/>
      <inkml:brushProperty name="height" value="0.06667" units="cm"/>
      <inkml:brushProperty name="fitToCurve" value="1"/>
    </inkml:brush>
  </inkml:definitions>
  <inkml:trace contextRef="#ctx0" brushRef="#br0">0 15 111 0,'0'0'515'0,"0"0"1011"0,0 0-1309 15,0 0-130-15,0 0 36 0,0 0-16 16,0 0-46-16,0 0-36 0,0 0-25 16,133 0 0-16,-98 0 0 0,5 0 25 15,-6 0-25-15,1 0-29 0,-7 0 29 16,-3 0-2-16,-6 0-4 0,-7 0-27 16,-5 4 14-16,-2 2 19 0,-5-2 10 15,0 4 38-15,0 4 23 0,0-1-26 0,-7 4-3 16,-2-4-4-16,1 3-9 0,-1-2-7 15,2 0 17-15,-2 1-7 0,2-2-10 16,-2-2 1-16,2 2-22 0,-2 0 2 16,0-4 16-16,-1 3-17 0,-2-5 2 15,3 0-4-15,-6 0 0 0,2-4 0 16,1-1-36-16,-1 0-37 0,3 0-36 0,-2-8-75 16,3-6-80-16,2-3-92 0,-2-3-128 15,1-4-206-15,4-5-129 0</inkml:trace>
</inkml:ink>
</file>

<file path=ppt/ink/ink4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5.037"/>
    </inkml:context>
    <inkml:brush xml:id="br0">
      <inkml:brushProperty name="width" value="0.06667" units="cm"/>
      <inkml:brushProperty name="height" value="0.06667" units="cm"/>
      <inkml:brushProperty name="fitToCurve" value="1"/>
    </inkml:brush>
  </inkml:definitions>
  <inkml:trace contextRef="#ctx0" brushRef="#br0">155 0 2044 0,'0'0'305'0,"0"0"-141"0,0 0 152 16,0 0-56-16,-82 140-68 0,67-107-58 15,0-2-58-15,4-2-31 0,0 1-25 16,2-4-20-16,4-6-3 0,0-4-25 15,2-2-26-15,3-5-118 0,0-4-48 16,3-5-66-16,7 0-56 0,2-4 2 16,3-11-105-16,3-3-134 0,-4-5-178 0</inkml:trace>
</inkml:ink>
</file>

<file path=ppt/ink/ink4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5.334"/>
    </inkml:context>
    <inkml:brush xml:id="br0">
      <inkml:brushProperty name="width" value="0.06667" units="cm"/>
      <inkml:brushProperty name="height" value="0.06667" units="cm"/>
      <inkml:brushProperty name="fitToCurve" value="1"/>
    </inkml:brush>
  </inkml:definitions>
  <inkml:trace contextRef="#ctx0" brushRef="#br0">0 26 580 0,'0'0'229'0,"0"0"-132"0,0 0 40 16,0 0 26-16,0 0-42 0,0 0-1 16,0 0 43-16,0 0 45 0,0 0 3 15,0 0-4-15,0 0 4 0,64-26-40 16,-64 36-17-16,0 9 23 0,-3 6-20 15,-3 7-45-15,-3 3-25 0,0 1-14 0,0 3-7 16,5 1 1-16,1-1-22 0,-1-3-45 16,1-3 0-16,3-7-4 0,0-2-21 15,0-6 0-15,4-5-58 0,5-6-79 16,1-3-78-16,5-4-79 0,1-4-65 16,0-10-128-16,-2-5-243 0,-1-2-284 0</inkml:trace>
</inkml:ink>
</file>

<file path=ppt/ink/ink4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5.710"/>
    </inkml:context>
    <inkml:brush xml:id="br0">
      <inkml:brushProperty name="width" value="0.06667" units="cm"/>
      <inkml:brushProperty name="height" value="0.06667" units="cm"/>
      <inkml:brushProperty name="fitToCurve" value="1"/>
    </inkml:brush>
  </inkml:definitions>
  <inkml:trace contextRef="#ctx0" brushRef="#br0">0 35 587 0,'0'0'1265'16,"0"0"-1073"-16,0 0-82 0,0 0-26 15,0 0 14-15,0 0-17 0,0 0-36 0,0 0-23 16,115-35-21-16,-83 34-1 0,-2 1 71 15,-1 0-32-15,4 0-23 16,-5 0-2-16,0 6-14 0,-8 1-3 0,-1 4-13 16,-4 0 3-16,-5-1 7 0,-1 5 6 15,0 4 32-15,-5-1-11 0,-2 6-19 16,-2 3 19-16,0 5 11 0,0 1-3 0,0 1-3 16,0 4 3-16,0-1 64 0,0 1 7 15,0 1-14-15,0-1-12 0,0 3-10 16,0-3-3-16,0 0-33 0,0-3 20 15,0-6-6-15,0 1-28 0,0-9-13 16,0 2 21-16,0-7-19 0,0-5-2 16,-2-2 0-16,0-5 15 0,-1-4 7 15,-2 0-23-15,-2 0-83 0,-4-5-98 16,-3-11-21-16,-2 0-75 0,-4-2-26 16,1-3-57-16,-3-4-176 0,3-3-183 0,-5-1-12 15</inkml:trace>
</inkml:ink>
</file>

<file path=ppt/ink/ink4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5.931"/>
    </inkml:context>
    <inkml:brush xml:id="br0">
      <inkml:brushProperty name="width" value="0.06667" units="cm"/>
      <inkml:brushProperty name="height" value="0.06667" units="cm"/>
      <inkml:brushProperty name="fitToCurve" value="1"/>
    </inkml:brush>
  </inkml:definitions>
  <inkml:trace contextRef="#ctx0" brushRef="#br0">20 0 52 0,'0'0'1063'0,"0"0"-575"16,0 0-338-16,0 0 38 0,0 0-3 16,0 0-58-16,0 0-105 0,0 0-22 15,0 0 0-15,0 0 10 0,-3 8 51 16,11 7 36-16,-7-1-9 0,1 5-11 15,1 1-9-15,-3 2 3 0,0-1-23 16,0 2-25-16,-6-3-7 0,-2-2-16 16,3-1-12-16,-3-8-98 0,7-2-170 15,-2-2-129-15,3-5-179 0,0 0-63 0,0-12-76 16</inkml:trace>
</inkml:ink>
</file>

<file path=ppt/ink/ink4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6.227"/>
    </inkml:context>
    <inkml:brush xml:id="br0">
      <inkml:brushProperty name="width" value="0.06667" units="cm"/>
      <inkml:brushProperty name="height" value="0.06667" units="cm"/>
      <inkml:brushProperty name="fitToCurve" value="1"/>
    </inkml:brush>
  </inkml:definitions>
  <inkml:trace contextRef="#ctx0" brushRef="#br0">24 0 1242 0,'0'0'368'0,"0"0"-267"0,0 0 77 0,0 0 1 16,0 0-69-16,0 0-71 0,0 0 22 15,109 22 11-15,-89-13-17 0,2 3-33 16,-2 2 27-16,-6-2-10 0,0 1-14 16,-4-2-25-16,-3 0 2 0,-2-2 11 15,-4 1 16-15,2 0 7 0,-3 1 12 16,0-2 10-16,-4 2-6 0,-4-2 6 15,-2 3 13-15,0-1 2 0,-4-2-15 16,0 0-13-16,-2 2 3 0,1-2-10 0,-3 3-25 16,2-4 9-16,1 2 10 0,-1 0-31 15,1-2-1-15,2-1-2 0,0-3-14 16,5 1-6-16,1-3-61 0,-2 0-71 16,3-2-74-16,0 0-37 0,2 0-55 15,1-5-112-15,-1-9-167 0,2 4-125 16,-1-5 332-16</inkml:trace>
</inkml:ink>
</file>

<file path=ppt/ink/ink4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6.401"/>
    </inkml:context>
    <inkml:brush xml:id="br0">
      <inkml:brushProperty name="width" value="0.06667" units="cm"/>
      <inkml:brushProperty name="height" value="0.06667" units="cm"/>
      <inkml:brushProperty name="fitToCurve" value="1"/>
    </inkml:brush>
  </inkml:definitions>
  <inkml:trace contextRef="#ctx0" brushRef="#br0">0 0 3 0,'0'0'1237'0,"0"0"-778"15,0 0-190-15,0 0-48 0,0 0-24 16,0 0 23-16,0 0-46 0,0 0-77 16,0 0-40-16,0 0-25 0,69 84 13 15,-49-71 6-15,-3 0-51 0,2-2 0 16,1-2-29-16,-4 1 25 0,0-5-18 0,-7 0-81 15,0-1-119-15,-5-1-59 0,-2-3-33 16,-2 0-150-16,0 1-83 0,-3 4-134 16,-9-5 286-16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47.141"/>
    </inkml:context>
    <inkml:brush xml:id="br0">
      <inkml:brushProperty name="width" value="0.06667" units="cm"/>
      <inkml:brushProperty name="height" value="0.06667" units="cm"/>
      <inkml:brushProperty name="fitToCurve" value="1"/>
    </inkml:brush>
  </inkml:definitions>
  <inkml:trace contextRef="#ctx0" brushRef="#br0">0 92 375 0,'0'0'1239'0,"0"0"-1034"0,0 0-4 0,0 0 59 16,0 0-41-16,0 0-51 0,0 0-36 15,0 0-29-15,0 0 38 0,0 0-57 16,71-31 2-16,-49 19-19 0,6 3 9 16,0-1 10-16,3 2-6 0,2 2-1 0,2 1-19 15,2 0-9-15,0 3-10 0,1 2 22 16,3-2-13-16,-1 2-9 0,-5 0-25 16,1 0-1-16,-7 0-13 0,-5 0-2 15,-4 0-23-15,-8 2-11 0,-7 0-48 16,-5 7-136-16,-5 4-93 0,-14 1-22 15,-9 5-73-15,-9 5-90 0,-7-2-163 16,-5-2-81-16,2 0 254 0</inkml:trace>
</inkml:ink>
</file>

<file path=ppt/ink/ink4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6.606"/>
    </inkml:context>
    <inkml:brush xml:id="br0">
      <inkml:brushProperty name="width" value="0.06667" units="cm"/>
      <inkml:brushProperty name="height" value="0.06667" units="cm"/>
      <inkml:brushProperty name="fitToCurve" value="1"/>
    </inkml:brush>
  </inkml:definitions>
  <inkml:trace contextRef="#ctx0" brushRef="#br0">0 0 1330 0,'0'0'673'0,"0"0"-394"15,0 0-14-15,0 0-4 0,0 0-100 16,0 0-65-16,0 0 3 0,0 0-26 16,0 0-28-16,0 0-7 0,109 15-12 15,-87-10-10-15,0-1-16 0,-3 1-1 16,-2-1-18-16,0 2 6 0,-2-2-13 0,-3-3-76 16,-3 1-99-16,-2 1-82 0,-4-3-63 15,-2 0-101-15,-1 2-230 0,0-2-98 16,-8 0 303-16</inkml:trace>
</inkml:ink>
</file>

<file path=ppt/ink/ink4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6.803"/>
    </inkml:context>
    <inkml:brush xml:id="br0">
      <inkml:brushProperty name="width" value="0.06667" units="cm"/>
      <inkml:brushProperty name="height" value="0.06667" units="cm"/>
      <inkml:brushProperty name="fitToCurve" value="1"/>
    </inkml:brush>
  </inkml:definitions>
  <inkml:trace contextRef="#ctx0" brushRef="#br0">0 7 166 0,'0'0'1723'0,"0"0"-1304"0,0 0-229 0,0 0 36 15,0 0-30-15,0 0-51 0,0 0-62 16,0 0-41-16,0 0-1 0,112-7-41 15,-88 7-21-15,-5 0 2 0,6 0 19 16,-9 0 16-16,4 0-16 0,-7 1-39 0,0-1-140 16,-4 0-127-16,-5 3-65 0,-4 0-80 15,0-2-213-15,0 6-321 0</inkml:trace>
</inkml:ink>
</file>

<file path=ppt/ink/ink4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6:46.987"/>
    </inkml:context>
    <inkml:brush xml:id="br0">
      <inkml:brushProperty name="width" value="0.06667" units="cm"/>
      <inkml:brushProperty name="height" value="0.06667" units="cm"/>
      <inkml:brushProperty name="fitToCurve" value="1"/>
    </inkml:brush>
  </inkml:definitions>
  <inkml:trace contextRef="#ctx0" brushRef="#br0">0 95 2212 0,'0'0'455'0,"0"0"-271"0,0 0 73 0,0 0 1 15,0 0-77-15,0 0-89 0,141-48-19 16,-101 39-32-16,-5 0-10 0,2 1-6 16,-2 5-25-16,-2-3-17 0,-5 1-12 15,-8 3-24-15,0 1-147 0,-7 1-163 16,-4-3-251-16,-6 3-633 0,-3-1-39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47.340"/>
    </inkml:context>
    <inkml:brush xml:id="br0">
      <inkml:brushProperty name="width" value="0.06667" units="cm"/>
      <inkml:brushProperty name="height" value="0.06667" units="cm"/>
      <inkml:brushProperty name="fitToCurve" value="1"/>
    </inkml:brush>
  </inkml:definitions>
  <inkml:trace contextRef="#ctx0" brushRef="#br0">0 0 114 0,'0'0'828'0,"0"0"-287"0,0 0-284 16,0 0 45-16,0 0 41 0,0 0-49 0,0 0-91 15,0 0-72-15,0 0-31 16,0 0-1-16,44 115-10 0,-41-96-12 0,0-2-11 16,-1 1-27-16,2-3-26 0,-4-1-13 15,3-4-31-15,-2 5 2 0,-1-11-108 16,3 0-109-16,-3-1-66 0,0-3-85 16,0 0-148-16,0-7 15 0,0-7-135 15,0-1 183-15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47.804"/>
    </inkml:context>
    <inkml:brush xml:id="br0">
      <inkml:brushProperty name="width" value="0.06667" units="cm"/>
      <inkml:brushProperty name="height" value="0.06667" units="cm"/>
      <inkml:brushProperty name="fitToCurve" value="1"/>
    </inkml:brush>
  </inkml:definitions>
  <inkml:trace contextRef="#ctx0" brushRef="#br0">0 59 60 0,'0'0'287'0,"0"0"146"0,0 0-87 0,0 0-40 16,0 0 6-16,0 0-23 0,0 0-33 15,0 0-78-15,0 0-49 0,0 0-32 16,112-2-20-16,-90 2 33 0,0 0-36 16,1 0-7-16,-2 0-9 0,0 0-14 15,-5 2 8-15,-4 3-49 0,-5 0 0 16,-4 3 19-16,-3 2 17 0,0 6 12 0,-3 2-13 15,-9 6-13-15,-1 0-5 16,-5 0-1-16,1-1-18 0,0-1 21 0,0-2 10 16,2-5-10-16,5-4 0 0,-2-3-9 15,7-7 6-15,1-1 16 0,0 0-35 16,4-9-25-16,0-5-118 0,0-8-58 16,4-4-40-16,5-6 0 0,4 5-20 15,0 1-34-15,1 1 13 0,0 0 61 0,3 7 71 16,-4-3 69-16,2 4 39 0,1 2 40 15,-3 6 2-15,-1 3 18 0,0 5 141 16,-5 1 59-16,0 1 39 0,-1 16-14 16,-1 4-30-16,-1 4-29 0,-1 6 6 15,-3 7-16-15,0 5-14 0,0 3-17 16,0 5-35-16,-4 1 13 0,1 1-13 16,1-1-17-16,-1 1-12 0,2-2 0 0,-2 0-14 15,1-6-18-15,-1-7-5 0,2-7-16 16,-2-8-26-16,3-9-3 0,-3-7 3 15,0-7 3-15,-6 0 66 0,-4-6-69 16,-3-10-120-16,-11-8-74 0,-1-5-30 16,-1-4 78-16,-4-8-39 0,7-3-51 0,1-5-111 15,7-6-131-15,5-5-260 0,7 11-341 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48.437"/>
    </inkml:context>
    <inkml:brush xml:id="br0">
      <inkml:brushProperty name="width" value="0.06667" units="cm"/>
      <inkml:brushProperty name="height" value="0.06667" units="cm"/>
      <inkml:brushProperty name="fitToCurve" value="1"/>
    </inkml:brush>
  </inkml:definitions>
  <inkml:trace contextRef="#ctx0" brushRef="#br0">33 0 140 0,'0'0'1214'0,"0"0"-973"16,0 0-66-16,0 0 98 0,0 0 2 16,0 0-39-16,0 0-68 0,0 0-39 0,0 0-17 15,19 128-22-15,-19-92-4 0,-1 3 10 16,-7-5 6-16,2 1-9 0,0-4-14 16,-1 0-28-16,-2-5 15 0,3-4-9 15,2-9-41-15,2-6-16 0,-1-2-16 16,3-5-12-16,0 0 6 0,3-12-16 0,8-6 34 15,2-8-40-15,3-5-124 0,5 0-59 16,-5-2 41-16,-3 1 71 0,2 6 18 16,-3 1 7-16,0 2 0 0,1 1-14 15,0 5 37-15,0 3 21 0,-2 2 24 16,-1 6 2-16,-1 6 20 0,-2 0 7 16,-1 3 86-16,0 9 53 0,-2 4-1 15,-1 2-13-15,-1 5-7 0,-2 3-6 16,0 0-20-16,0 1-19 0,-5 0-13 15,1-1 25-15,-3-2-9 0,-1-4-7 16,2 1-45-16,2-9-13 0,1-4-18 0,2-7-38 16,1-1-63-16,0 0-151 0,0-12-87 15,5-10-41-15,4-3-168 0,6-5-121 16,3-3-123-16,-5 7 290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48.709"/>
    </inkml:context>
    <inkml:brush xml:id="br0">
      <inkml:brushProperty name="width" value="0.06667" units="cm"/>
      <inkml:brushProperty name="height" value="0.06667" units="cm"/>
      <inkml:brushProperty name="fitToCurve" value="1"/>
    </inkml:brush>
  </inkml:definitions>
  <inkml:trace contextRef="#ctx0" brushRef="#br0">178 0 61 0,'0'0'91'0,"0"0"989"15,0 0-660-15,0 0-50 0,0 0 16 16,23 115-102-16,-32-83-52 0,-3 5-40 16,-2-3-23-16,-5 2-22 0,1-1-17 15,-3 0-13-15,-1-6 6 0,4 0-47 16,-1-9-51-16,6-5-25 0,1-5-17 16,5-7-131-16,1-3-127 0,0 0-51 15,2-11-78-15,1-6-61 0,3-1-84 0,0 0 113 16,3-3 127-16,7 3 58 15,0 6 153-15,5 4 98 0,-2 2 29 0,2 6 258 16,3 0 36-16,-4 12 31 0,4 0-3 16,1 7-10-16,-2-2-63 0,-1 4-24 15,1-3-77-15,1 1-62 0,-2-4-80 0,6-3-32 16,1-3-3-16,5-6-31 0,0-3-203 16,1 0-92-16,2-3-123 0,-10 1-568 15,2-12-7-15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48.973"/>
    </inkml:context>
    <inkml:brush xml:id="br0">
      <inkml:brushProperty name="width" value="0.06667" units="cm"/>
      <inkml:brushProperty name="height" value="0.06667" units="cm"/>
      <inkml:brushProperty name="fitToCurve" value="1"/>
    </inkml:brush>
  </inkml:definitions>
  <inkml:trace contextRef="#ctx0" brushRef="#br0">0 0 855 0,'0'0'1139'15,"0"0"-724"-15,0 0-402 0,0 0 35 16,0 0 143-16,0 0 15 0,0 0-30 0,121 17-102 16,-93-8-72-16,0 4-2 0,0 0 0 15,-3 2 0-15,-6 0-1 0,-3-3-79 16,-7 2-106-16,-2-1-85 0,-5 2-110 16,-2-1-12-16,-5-2-49 0,-10-3-161 15,-4-1 173-15,-3 1 100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49.520"/>
    </inkml:context>
    <inkml:brush xml:id="br0">
      <inkml:brushProperty name="width" value="0.06667" units="cm"/>
      <inkml:brushProperty name="height" value="0.06667" units="cm"/>
      <inkml:brushProperty name="fitToCurve" value="1"/>
    </inkml:brush>
  </inkml:definitions>
  <inkml:trace contextRef="#ctx0" brushRef="#br0">4 174 15 0,'0'0'284'0,"0"0"257"0,0 0-150 16,0 0 13-16,0 0-11 0,0 0-85 15,0 0-79-15,0 0-32 0,0 0 5 16,-4 103-10-16,32-101-29 0,4-2-67 16,-1 0-29-16,1 0-65 0,1-6 20 15,-1-1-22-15,-4-1 0 0,-3 3-1 16,-1-6-18-16,-5 6-86 0,-7-4-122 15,-3-3-10-15,-6 7-27 0,-3-4-20 0,0 0-79 16,-3 1-27-16,-9-3 42 16,-3 3-10-16,-3-2 90 0,2 2 63 0,-4 0 114 15,0-4 58-15,0 1 11 0,4 2 22 16,1 0 82-16,2 4 113 0,8 3 177 16,2 2-27-16,-1 0-52 0,4 12-13 15,0 5-4-15,0 5-11 0,0 6 7 0,6 3-60 16,-2 4-58-16,-2 0-10 0,2-1 19 15,-4 3 9-15,0-2-49 0,0 0 6 16,0-2-21-16,0-2-27 0,0-5-34 16,0-5-23-16,0-2-24 0,0-9-28 15,0-5-13-15,0-5 0 0,9 0 1 16,1-10 5-16,6-8-69 0,1-9-79 16,3-5-78-16,1-1 2 0,-2 3-27 15,-1-8 34-15,-4 1-94 0,3-3-60 0,-3-2-10 16,0-4 45-16,0 2-24 0,0 2 177 15,0 2 150-15,0 9 68 0,-3 7 49 16,1 7 98-16,-3 8 254 0,-2 9-17 16,-2 0-35-16,-1 9 24 0,-4 9-65 15,3 7-78-15,-3 2-49 0,0 4-33 0,0-2-17 16,0 6-31-16,0-2 18 0,-3-1 13 16,-1-2-10-16,-1 0-39 0,1-1-15 15,1-3-40-15,-1-4-27 0,1-5-31 16,3-6 2-16,0-4-66 0,0-3-109 15,3-4-61-15,1-1-41 0,3-15-94 16,2-4-175-16,-1-4-66 0,-4 2-89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18.225"/>
    </inkml:context>
    <inkml:brush xml:id="br0">
      <inkml:brushProperty name="width" value="0.06667" units="cm"/>
      <inkml:brushProperty name="height" value="0.06667" units="cm"/>
      <inkml:brushProperty name="fitToCurve" value="1"/>
    </inkml:brush>
  </inkml:definitions>
  <inkml:trace contextRef="#ctx0" brushRef="#br0">0 0 674 0,'0'0'424'0,"0"0"-148"16,0 0 59-16,0 0 6 0,0 0-26 15,0 0-60-15,0 0-10 0,0 0 2 16,0 0 11-16,46 124-10 0,-44-66-18 16,-2 5-73-16,0 0-9 0,0 5-32 15,-3-3-57-15,-6-3-16 0,1-2-16 16,0-10-27-16,2-11-31 0,0-8 0 16,3-13-41-16,3-9-150 0,0-6-168 0,0-3-84 15,3-15-143-15,3-15-591 0,0 7-93 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0.611"/>
    </inkml:context>
    <inkml:brush xml:id="br0">
      <inkml:brushProperty name="width" value="0.06667" units="cm"/>
      <inkml:brushProperty name="height" value="0.06667" units="cm"/>
      <inkml:brushProperty name="fitToCurve" value="1"/>
    </inkml:brush>
  </inkml:definitions>
  <inkml:trace contextRef="#ctx0" brushRef="#br0">56 0 134 0,'0'0'120'15,"0"0"669"-15,0 0-463 0,0 0-176 16,0 0 9-16,0 0 13 0,0 0-45 0,0 0-56 16,0 0-9-16,0 0 22 0,0 0-29 15,-52 68-16-15,52-55 29 0,0-2 23 16,0 0-4-16,2-1-42 0,5 1-3 15,5-2 6-15,0 0-12 0,4-4 9 16,1 3-19-16,3-3 9 0,3 3 2 16,-2-3-37-16,-1 1 0 0,0 1 2 15,-1-4 27-15,-3 6-20 0,-4-4-9 16,1 0-13-16,-6-1 10 0,-1-1 1 0,-1 1 2 16,-4 0 2-16,2 1 40 0,-3 0 22 15,0 3-3-15,0 5-19 0,0-1-4 16,-3 2-9-16,0 4 9 0,-6 0-15 15,2 5 15-15,-2-2-3 0,2 3-22 16,-5 2 16-16,2-2-10 0,-1 2 0 0,0-5 13 16,0 1-17-16,-2-2 1 0,4-5-2 15,2-4-13-15,-5-2-1 0,8-3 16 16,-5-3-16-16,3 0-62 0,-3-3-82 16,0 0-16-16,0 0 3 0,-1-6-49 15,1-3-81-15,-3-4-134 0,1-2-34 16,-3 3-53-16,4-3-82 0,1 3 160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0.987"/>
    </inkml:context>
    <inkml:brush xml:id="br0">
      <inkml:brushProperty name="width" value="0.06667" units="cm"/>
      <inkml:brushProperty name="height" value="0.06667" units="cm"/>
      <inkml:brushProperty name="fitToCurve" value="1"/>
    </inkml:brush>
  </inkml:definitions>
  <inkml:trace contextRef="#ctx0" brushRef="#br0">68 0 107 0,'0'0'375'0,"0"0"648"0,0 0-741 16,0 0-106-16,0 0-7 0,0 0 31 15,0 0-44-15,0 0-43 0,0 0-10 16,0 0-20-16,49 17-31 0,-29-13-26 15,-1-2-23-15,-1-2 10 0,1 1-13 0,-3 1 0 16,-1-2-3-16,-5 4-23 0,1-2 10 16,-7 1-103-16,1-1-72 0,-5 3-22 15,0 1 6-15,0-2-11 0,0 3-26 16,-6 1-3-16,-5-1 29 0,0 2 42 0,-4-2 36 16,-3 2 65-16,2 1 55 0,-5 0 20 15,1 4 17-15,-2-2 38 0,1 3-9 16,0 3 68-16,1-3-13 0,1 3 3 15,2-1 39-15,7 0 92 0,4-8 25 16,6 0-66-16,0-6-103 0,9 3 39 16,6-3 16-16,4-3-8 0,3 0-31 15,2 0-36-15,-1 0-26 0,2-5-19 16,-1 0-7-16,-4-3 7 0,1 3-26 16,-3-1 0-16,-4 3-2 0,0-3-18 15,-5 3-22-15,-1 0-144 0,-3 0-173 0,-2-1-115 16,-3-1-73-16,0 1-199 0</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1.222"/>
    </inkml:context>
    <inkml:brush xml:id="br0">
      <inkml:brushProperty name="width" value="0.06667" units="cm"/>
      <inkml:brushProperty name="height" value="0.06667" units="cm"/>
      <inkml:brushProperty name="fitToCurve" value="1"/>
    </inkml:brush>
  </inkml:definitions>
  <inkml:trace contextRef="#ctx0" brushRef="#br0">90 0 36 0,'0'0'1262'0,"0"0"-770"0,0 0-297 0,0 0-4 16,0 0 58-16,0 0 16 0,-20 116-82 15,20-82-64-15,0 0-23 0,0 3-6 16,0-1-17-16,0 5-2 0,0 1-2 16,0 2-27-16,0-2-17 0,-4 2-23 15,-3-1-2-15,-4-3 0 0,1-2-2 16,1-5-39-16,2-7-70 0,-1-7-84 16,5-7-36-16,2-6-82 0,-2-4-114 0,2-2-102 15,-2 0-83-15,1-11-37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1.614"/>
    </inkml:context>
    <inkml:brush xml:id="br0">
      <inkml:brushProperty name="width" value="0.06667" units="cm"/>
      <inkml:brushProperty name="height" value="0.06667" units="cm"/>
      <inkml:brushProperty name="fitToCurve" value="1"/>
    </inkml:brush>
  </inkml:definitions>
  <inkml:trace contextRef="#ctx0" brushRef="#br0">74 0 10 0,'0'0'72'0,"0"0"-37"0,0 0 673 0,0 0-245 16,0 0-187-16,0 0 36 0,0 0-10 16,0 0-49-16,0 0-86 0,0 0-60 15,0 0 35-15,15 0-1 0,-2 0-29 16,-1 0-42-16,5 0 4 0,1 0-17 15,1 0-15-15,3 0-15 0,-5 0-27 16,2 0-26-16,-2 0 26 0,-2 0 0 16,-6 0-19-16,0 0-36 0,-5 0-69 15,-2 3-43-15,-2 5 13 0,0-1 22 0,0 4-7 16,-11 2-3-16,1 0 3 16,-8 0 16-16,1 1 71 0,-2-4 50 0,-2 1 2 15,-3-1 13-15,-1 1-13 0,2 3 19 16,-1 0 7-16,1 1-3 0,2 3 19 15,3-2 62-15,4-2 64 0,5-5-42 0,4-2 3 16,5-3 12-16,0 0-86 0,6-3 19 16,13 3 76-16,5-2 45 0,4-2 11 15,4 0-86-15,5 0-34 0,-1-7-4 16,0-5 34-16,-2 0-41 0,-1-2-52 16,-4 2 14-16,4-5-33 0,-5-1-4 15,0 0-25-15,-6 0-17 0,-3-1-156 16,-4 2-102-16,-7-1-108 0,0 4-225 15,-4 2-690-15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2.162"/>
    </inkml:context>
    <inkml:brush xml:id="br0">
      <inkml:brushProperty name="width" value="0.06667" units="cm"/>
      <inkml:brushProperty name="height" value="0.06667" units="cm"/>
      <inkml:brushProperty name="fitToCurve" value="1"/>
    </inkml:brush>
  </inkml:definitions>
  <inkml:trace contextRef="#ctx0" brushRef="#br0">0 79 95 0,'0'0'101'0,"0"0"948"15,0 0-850-15,0 0-20 0,0 0 139 16,0 0-29-16,0 0-124 0,0 0-81 16,130-29-10-16,-102 18 33 0,0 1-33 0,2 1-26 15,0 2-25-15,-2 2 25 0,0 2-26 16,-2 0-20-16,-4 3-1 0,-6 0 19 15,-3 0-20-15,-1 8-3 0,-5 1 3 16,-2 6 22-16,-2 4 26 0,-3 5-22 16,0 0-7-16,0-2 23 0,0 4 22 0,0-1-19 15,-8 3-7-15,1 0 13 0,-2-2 10 16,-3-5-20-16,0 3 20 0,-1-1 12 16,-2-3 12-16,-1-2-47 0,4-2-3 15,-4-1-19-15,4-4-3 0,1-2-11 16,2-4-2-16,-1-2-25 0,-1-3-45 15,4 0-82-15,-2-9-72 0,3-10-61 16,2-5-17-16,-1-3-83 0,4-5-167 16,-2-2 28-16,3-1-82 0,0-4 221 15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2.340"/>
    </inkml:context>
    <inkml:brush xml:id="br0">
      <inkml:brushProperty name="width" value="0.06667" units="cm"/>
      <inkml:brushProperty name="height" value="0.06667" units="cm"/>
      <inkml:brushProperty name="fitToCurve" value="1"/>
    </inkml:brush>
  </inkml:definitions>
  <inkml:trace contextRef="#ctx0" brushRef="#br0">174 0 83 0,'0'0'247'0,"0"0"246"15,0 0-76-15,0 0-23 0,0 0-69 16,0 0-53-16,0 0-110 0,0 0-85 15,0 0 7-15,0 0 23 0,-28 86 31 0,19-43-38 16,2-2-17-16,-5 6-9 0,0-3 29 16,-4 0-20-16,0-4 0 0,-1-2-23 15,1-2-9-15,3-7-51 0,3-5-10 16,1-10-18-16,1-6-87 0,8-7-125 16,-1-1-78-16,1-10-76 0,0-9-125 15,0-7-131-15,1 2-113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2.505"/>
    </inkml:context>
    <inkml:brush xml:id="br0">
      <inkml:brushProperty name="width" value="0.06667" units="cm"/>
      <inkml:brushProperty name="height" value="0.06667" units="cm"/>
      <inkml:brushProperty name="fitToCurve" value="1"/>
    </inkml:brush>
  </inkml:definitions>
  <inkml:trace contextRef="#ctx0" brushRef="#br0">0 0 43 0,'0'0'82'0,"0"0"937"0,0 0-605 0,0 0-83 15,0 0 88-15,0 0-70 0,0 0-76 16,97 112-1-16,-73-77-26 0,-1 4-37 16,2-4-42-16,2-1-29 0,-2-5-27 0,3-4-52 15,-5-3-58-15,4-8-1 0,-5-2-34 16,-6-7-67-16,0-3-113 0,-4-2-128 15,-7 0-185-15,-1-7-533 0,-4-19-510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3.143"/>
    </inkml:context>
    <inkml:brush xml:id="br0">
      <inkml:brushProperty name="width" value="0.06667" units="cm"/>
      <inkml:brushProperty name="height" value="0.06667" units="cm"/>
      <inkml:brushProperty name="fitToCurve" value="1"/>
    </inkml:brush>
  </inkml:definitions>
  <inkml:trace contextRef="#ctx0" brushRef="#br0">0 124 23 0,'0'0'130'0,"0"0"1129"0,0 0-963 16,0 0-110-16,0 0 50 0,0 0 82 15,0 0-57-15,0 0-74 0,0 0-52 16,124-29-33-16,-87 20-12 0,6 0-11 16,-1 0 7-16,4-1-22 0,-3 5-42 15,-1-1-3-15,0 3-19 0,-7 1-22 16,-7-1-10-16,-7 3 4 0,-5 0-20 16,-10 0-51-16,-5 0-10 0,-1 0 39 15,0 0 6-15,0 5 6 0,-7-4-19 0,-6 2-35 16,-1 0-33-16,1-3-27 0,0 0-18 15,1-4-131-15,0-5-118 0,3-2-118 16,-1-4 6-16,1 3 152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3.333"/>
    </inkml:context>
    <inkml:brush xml:id="br0">
      <inkml:brushProperty name="width" value="0.06667" units="cm"/>
      <inkml:brushProperty name="height" value="0.06667" units="cm"/>
      <inkml:brushProperty name="fitToCurve" value="1"/>
    </inkml:brush>
  </inkml:definitions>
  <inkml:trace contextRef="#ctx0" brushRef="#br0">26 0 593 0,'0'0'441'16,"0"0"-126"-16,0 0 8 0,0 0 1 15,0 0-19-15,0 0-43 0,0 0-46 16,0 0-23-16,0 0-36 0,0 0-42 15,-19 130-23-15,23-109 4 0,1 2-20 16,-1 1-28-16,-2 1-7 0,1 0 13 16,-3 4-20-16,0-4-15 0,0 1-3 0,0-2-16 15,-3-2-6-15,-2-6-26 0,1 1-132 16,-1-6-97-16,5-4-24 0,-4-7-79 16,4 0-147-16,-3-7-165 0,0-4-370 15</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3.808"/>
    </inkml:context>
    <inkml:brush xml:id="br0">
      <inkml:brushProperty name="width" value="0.06667" units="cm"/>
      <inkml:brushProperty name="height" value="0.06667" units="cm"/>
      <inkml:brushProperty name="fitToCurve" value="1"/>
    </inkml:brush>
  </inkml:definitions>
  <inkml:trace contextRef="#ctx0" brushRef="#br0">37 0 98 0,'0'0'1019'0,"0"0"-713"15,0 0-114-15,0 0 42 0,0 0-62 16,0 0-87-16,0 0-53 0,0 0-16 16,0 0 56-16,0 0 15 0,0 0-64 15,59 44-1-15,-34-44 1 0,6 0-10 0,-2 0-13 16,2 0 1-16,-1-5 1 0,1 2 14 15,-3 0-1-15,-3-2-14 0,-3 3 1 16,-4-3 14-16,-7 5 3 0,-2-3-18 16,-4 3 2-16,-2-2 59 0,-3 2 38 15,0 0 51-15,0 0-22 0,-3 0-30 16,-3 0-89-16,-6 0-10 0,-3 5-15 16,0 2 15-16,-4 4 27 0,-3 4-27 15,2 3-23-15,-6 7 23 0,1 2-2 16,-3 3-11-16,-3 6 13 0,3-1 0 0,-4 4-2 15,4-3 2-15,4 0 0 0,1-6-1 16,7-6-1-16,4-3-14 0,3-9 0 16,8-6-7-16,1-3-31 0,0-3-27 15,4 0 81-15,9-3 25 0,3-10 20 0,7-4 0 16,0 0 22-16,1-3 10 16,2 2-13-16,-1 2-3 0,3 1-3 0,0 2 2 15,0 0-31-15,0 6 19 0,-1 2-47 16,-2 0 5-16,0 4-6 0,-6 1-19 15,0 0 0-15,-1 0 1 0,-6 0 17 16,-3 0-52-16,-2 0-101 0,-4 0-25 16,-3 0-17-16,0 0-14 0,0 0-45 15,-2-4-50-15,-8 4-131 0,-2-4-137 16,1 4 0-16,-1-3 178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18.942"/>
    </inkml:context>
    <inkml:brush xml:id="br0">
      <inkml:brushProperty name="width" value="0.06667" units="cm"/>
      <inkml:brushProperty name="height" value="0.06667" units="cm"/>
      <inkml:brushProperty name="fitToCurve" value="1"/>
    </inkml:brush>
  </inkml:definitions>
  <inkml:trace contextRef="#ctx0" brushRef="#br0">337 0 1178 0,'0'0'260'0,"0"0"-90"0,0 0 122 16,0 0 0-16,0 0-101 0,0 0-110 16,0 0-52-16,0 0-10 0,0 0 49 15,0 0-16-15,5 50-39 0,-26-23 0 0,-5 3 8 16,-4-1-20-16,2-2-1 0,-4 3 2 15,-1-1 2-15,1-3-3 0,1 4-1 16,2-7 2-16,1-1 24 0,6-5-24 16,4-3-2-16,8-4-2 0,8-5-27 15,2-3-65-15,0 0-22 0,12-2 116 16,6 0 35-16,1 0-14 0,4-4-21 16,1 1-3-16,1-2-30 0,-5 5 17 15,0 0 15-15,-4 0-30 0,-4 3 31 16,-1 0 1-16,-5 3-1 0,-1 2 0 15,-4 1 15-15,-1 1 17 0,0 1-6 0,-3 3 13 16,-6-2-13-16,2 4-10 0,-2-2-16 16,-1 0 0-16,1 2 0 0,0 1-16 15,5 0 12-15,-2-1-12 0,1 1 14 16,4-1 0-16,-2 1-1 0,3 0-10 16,0-1-19-16,0 0 29 0,0 1 3 0,0 1 3 15,4 1 19-15,1 1 27 0,-1 2-33 16,-2-2 32-16,2-2 55 0,-4 0-42 15,0-3 4-15,0-1-4 0,0-8 0 16,0 0-26-16,0-6-16 0,3 0 0 16,-1-2 1-16,1-13-20 0,1-9-74 15,2-8-109-15,3-5-130 0,-3-6-104 16,2 3-142-16,1-2-66 0,-3-4-128 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4.296"/>
    </inkml:context>
    <inkml:brush xml:id="br0">
      <inkml:brushProperty name="width" value="0.06667" units="cm"/>
      <inkml:brushProperty name="height" value="0.06667" units="cm"/>
      <inkml:brushProperty name="fitToCurve" value="1"/>
    </inkml:brush>
  </inkml:definitions>
  <inkml:trace contextRef="#ctx0" brushRef="#br0">0 121 62 0,'0'0'46'0,"0"0"658"0,0 0-219 0,0 0-234 16,0 0-72-16,0 0-17 0,0 0 43 15,0 0 70-15,0 0-39 0,0 0-49 16,0 0-62-16,102-18-45 0,-73 10 20 16,-1 3 5-16,0-1 4 0,3 0-14 15,-3 1-31-15,0 1-13 0,0-1-26 16,-3 1-22-16,-1 2-3 0,-5-3-22 15,-1 2-3-15,-4-2-23 0,-5 2-108 16,-1 1-64-16,-7-1-37 0,2 0-33 0,-3-2-82 16,0 1-63-16,-4-2-112 0,-4-4-121 15,-5 1 198-15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4.488"/>
    </inkml:context>
    <inkml:brush xml:id="br0">
      <inkml:brushProperty name="width" value="0.06667" units="cm"/>
      <inkml:brushProperty name="height" value="0.06667" units="cm"/>
      <inkml:brushProperty name="fitToCurve" value="1"/>
    </inkml:brush>
  </inkml:definitions>
  <inkml:trace contextRef="#ctx0" brushRef="#br0">170 0 71 0,'0'0'84'0,"0"0"1046"0,0 0-739 15,0 0-37-15,0 0-82 0,0 0-97 16,0 0-7-16,0 0-20 0,0 0-36 16,-17 119-35-16,16-91-32 0,-2 1 7 15,-2-4-17-15,0 3-19 0,-4 3 3 16,0-4-4-16,-1 5-15 0,-4-3 0 16,1-3-22-16,1-1-36 0,0-6-122 15,1-4-80-15,-1-6-73 0,3-7-79 16,-1-2-131-16,1-2-259 0,0-9 248 15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4.647"/>
    </inkml:context>
    <inkml:brush xml:id="br0">
      <inkml:brushProperty name="width" value="0.06667" units="cm"/>
      <inkml:brushProperty name="height" value="0.06667" units="cm"/>
      <inkml:brushProperty name="fitToCurve" value="1"/>
    </inkml:brush>
  </inkml:definitions>
  <inkml:trace contextRef="#ctx0" brushRef="#br0">0 0 111 0,'0'0'694'0,"0"0"39"16,0 0-336-16,0 0-5 0,0 0-56 16,136 39-82-16,-111-21-33 0,3 1-29 0,0 1-68 15,-5-2-13-15,4-1-13 0,-5-3-76 16,-1-3 6-16,-4-2-28 0,-3-3-22 15,-3-4-23-15,-2-2-116 0,-4-3-132 16,2-13-95-16,-1-3-161 0,-2 1-540 16,-4-18-77-16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5.472"/>
    </inkml:context>
    <inkml:brush xml:id="br0">
      <inkml:brushProperty name="width" value="0.06667" units="cm"/>
      <inkml:brushProperty name="height" value="0.06667" units="cm"/>
      <inkml:brushProperty name="fitToCurve" value="1"/>
    </inkml:brush>
  </inkml:definitions>
  <inkml:trace contextRef="#ctx0" brushRef="#br0">348 0 130 0,'0'0'516'0,"0"0"540"0,0 0-673 0,0 0-49 16,0 0-50-16,0 0-21 0,0 0-102 15,0 0-37-15,0 0-34 0,0 0-17 16,-60 116 19-16,36-83-13 0,1 0-25 16,-2 2-54-16,0 0-2 0,-3 2 1 15,-3-1-25-15,3 3-5 0,0-6 28 16,3-2-42-16,2-4-72 0,9-8-81 16,3-8-23-16,4-8-87 0,7-3-167 15,0-3-188-15,9-14-76 0,6-5 152 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5.675"/>
    </inkml:context>
    <inkml:brush xml:id="br0">
      <inkml:brushProperty name="width" value="0.06667" units="cm"/>
      <inkml:brushProperty name="height" value="0.06667" units="cm"/>
      <inkml:brushProperty name="fitToCurve" value="1"/>
    </inkml:brush>
  </inkml:definitions>
  <inkml:trace contextRef="#ctx0" brushRef="#br0">0 0 975 0,'0'0'449'16,"0"0"-88"-16,0 0 26 0,0 0-64 15,0 0-74-15,0 0-89 0,0 0-25 16,0 0 31-16,0 0 7 0,37 117-68 16,-33-80-55-16,-1-1-18 0,-1 2 0 0,1-2-4 15,-3-3 23-15,1-4-38 0,-1-3-2 16,0-4-10-16,0-5 0 0,0-5 9 15,0-4-10-15,0-4-29 0,0-4-66 16,0 0-98-16,0 0-59 0,0-12-31 16,0-6-16-16,3-8-54 0,5-3-179 15,0-4-18-15,0-2-63 0,4-2 225 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6.027"/>
    </inkml:context>
    <inkml:brush xml:id="br0">
      <inkml:brushProperty name="width" value="0.06667" units="cm"/>
      <inkml:brushProperty name="height" value="0.06667" units="cm"/>
      <inkml:brushProperty name="fitToCurve" value="1"/>
    </inkml:brush>
  </inkml:definitions>
  <inkml:trace contextRef="#ctx0" brushRef="#br0">0 54 50 0,'0'0'222'0,"0"0"215"0,0 0-10 16,0 0-40-16,0 0 6 0,0 0-39 15,0 0-137-15,0 0 53 0,0 0-48 16,0 0-49-16,51 43-51 0,-50-17 8 0,2 1-15 16,-3 5-8-16,0-1 17 0,0-2-8 15,0-1 13-15,-4-3-40 0,-1-2-30 16,1-5-25-16,4-7-34 0,-3-2-13 16,3-9-28-16,0 0-32 0,0 0-65 15,3-5-60-15,3-12 21 0,4-7-40 16,3-3-54-16,-1-4-28 0,0 0 2 15,-3-1 45-15,1 0-66 0,2 1 45 16,-2 1 113-16,0-2 40 0,-1 7 58 16,0 6 56-16,-2 4 6 0,-4 10 97 0,0 4 118 15,-1 1 94-15,-2 0-4 16,4 11-62-16,-1 5 47 0,2 4-55 0,-1 6-30 16,0-1-58-16,-4 1-14 0,2 1-37 15,-1-1-17-15,-1-2-3 0,0-3-38 16,0-3-35-16,0-7-1 0,0-8-2 15,0 1-67-15,0-4-177 0,0 0-103 0,3-7-65 16,3-10-31-16,6-6-180 0,0-5-392 16,-3 6 434-16</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6.198"/>
    </inkml:context>
    <inkml:brush xml:id="br0">
      <inkml:brushProperty name="width" value="0.06667" units="cm"/>
      <inkml:brushProperty name="height" value="0.06667" units="cm"/>
      <inkml:brushProperty name="fitToCurve" value="1"/>
    </inkml:brush>
  </inkml:definitions>
  <inkml:trace contextRef="#ctx0" brushRef="#br0">241 0 7 0,'0'0'221'0,"0"0"932"0,0 0-662 15,0 0-11-15,0 0-109 0,0 0-78 16,0 0-82-16,0 0-42 0,0 0 9 15,7 141-36-15,-14-106-26 0,-2 2-40 16,-3 3 34-16,-4 1-12 0,-3 3-30 0,-2-2-2 16,-1-2-29-16,-2-7-37 0,2-6-16 15,3-8-72-15,1-6-119 0,4-9-140 16,0-4-91-16,3-4-241 0,-1-14-570 16,4-8 47-16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6.315"/>
    </inkml:context>
    <inkml:brush xml:id="br0">
      <inkml:brushProperty name="width" value="0.06667" units="cm"/>
      <inkml:brushProperty name="height" value="0.06667" units="cm"/>
      <inkml:brushProperty name="fitToCurve" value="1"/>
    </inkml:brush>
  </inkml:definitions>
  <inkml:trace contextRef="#ctx0" brushRef="#br0">0 0 2384 0,'0'0'423'16,"0"0"-48"-16,0 0 89 0,0 0-152 16,123 107 42-16,-98-85-146 0,2-8-208 15,-2-2-13-15,3-3-204 0,0-6-178 16,0-3-244-16,-3 0-769 0,-4 0-36 0</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7.143"/>
    </inkml:context>
    <inkml:brush xml:id="br0">
      <inkml:brushProperty name="width" value="0.06667" units="cm"/>
      <inkml:brushProperty name="height" value="0.06667" units="cm"/>
      <inkml:brushProperty name="fitToCurve" value="1"/>
    </inkml:brush>
  </inkml:definitions>
  <inkml:trace contextRef="#ctx0" brushRef="#br0">0 45 10 0,'0'0'81'0,"0"0"56"0,0 0 1247 15,0 0-975-15,0 0-124 0,0 0-7 0,0 0-17 16,0 0-42-16,0 0-40 0,0 0-42 16,0 0-29-16,131-46-45 0,-104 46-59 15,-2 0 27-15,3 0-17 0,-3 0-14 16,0 0-2-16,-1 3-17 0,-5 1-41 16,1 2 2-16,-8-3-69 0,-3 3-39 15,-5-3 3-15,-1 5-4 0,-3-1-10 16,0 2-30-16,-9 2-55 0,-7 3-88 0,-3 4-102 15,-6-2 9-15,-3 3 68 16,0-1 130-16,-3 0 10 0,-1 0 143 0</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7.317"/>
    </inkml:context>
    <inkml:brush xml:id="br0">
      <inkml:brushProperty name="width" value="0.06667" units="cm"/>
      <inkml:brushProperty name="height" value="0.06667" units="cm"/>
      <inkml:brushProperty name="fitToCurve" value="1"/>
    </inkml:brush>
  </inkml:definitions>
  <inkml:trace contextRef="#ctx0" brushRef="#br0">0 171 250 0,'0'0'447'16,"0"0"-11"-16,0 0-48 0,0 0-57 16,0 0-139-16,0 0 58 0,0 0-2 0,0 0 23 15,0 0-81-15,69 21-97 0,-34-30-64 16,-2-3 28-16,1-2-28 0,0 2-26 15,-2-1 13-15,-4 0-14 0,0 0-2 16,-4 1-11-16,-4-2-17 0,-8 4-62 16,0 0-166-16,-6 0-31 0,-5 4-27 15,-1-2-33-15,0 1-53 0,-7-1-7 16,-5 2-78-16,0 0 129 0,-1-3 105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19.431"/>
    </inkml:context>
    <inkml:brush xml:id="br0">
      <inkml:brushProperty name="width" value="0.06667" units="cm"/>
      <inkml:brushProperty name="height" value="0.06667" units="cm"/>
      <inkml:brushProperty name="fitToCurve" value="1"/>
    </inkml:brush>
  </inkml:definitions>
  <inkml:trace contextRef="#ctx0" brushRef="#br0">0 5 171 0,'0'0'1300'16,"0"0"-1108"-16,0 0-4 0,0 0 98 15,0 0-40-15,0 0-71 0,0 0-66 0,0 0 10 16,0 0-12-16,0 0-30 0,134 83-23 16,-98-92-3-16,-1-3-28 0,2 0-20 15,-2-2-3-15,-2 4-10 0,-8 1-2 16,-2-1 8-16,-5 3-18 0,-8 5-10 15,-2-1-3-15,-8 3 19 0,0 0 16 16,-3 3 1-16,-11 8-1 0,-2 4 0 16,-6 2 1-16,2-1 15 0,-7 4 0 15,0 1-16-15,-1-1 1 0,0 0-1 16,3 4 19-16,-3-2 16 0,2-1-19 16,5-3 23-16,4-2 38 0,6-6-1 0,4-2-33 15,7-6-43-15,0-2-61 0,13 0 61 16,6 0 18-16,8 0 8 0,1-2-4 15,1-7-22-15,4 1-9 0,-5 1-23 16,3 5 32-16,-6 1-1 0,1-1-31 16,-2 2 31-16,-4 0-3 0,3 0 3 15,-6 0-1-15,-3 5-27 0,-4 1 11 0,-4-3 18 16,-6 4 2-16,0 3 18 0,0-3 21 16,-9 6-3-16,-7 0 4 0,-3 3-20 15,-7 1-3-15,-2-1 10 0,-2 2-13 16,-6 1-13-16,-1-2 19 0,0 1 26 15,5-3-19-15,0-5-4 0,7-5-22 16,2-5-3-16,12 0 0 0,-3-14-3 16,7-7-223-16,7-11-123 0,0-3-24 15,0-10-125-15,12-5-67 0,0-3-171 16,-4-4 165-16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7.490"/>
    </inkml:context>
    <inkml:brush xml:id="br0">
      <inkml:brushProperty name="width" value="0.06667" units="cm"/>
      <inkml:brushProperty name="height" value="0.06667" units="cm"/>
      <inkml:brushProperty name="fitToCurve" value="1"/>
    </inkml:brush>
  </inkml:definitions>
  <inkml:trace contextRef="#ctx0" brushRef="#br0">236 0 26 0,'0'0'261'0,"0"0"173"0,0 0-4 15,0 0-53-15,0 0-29 16,0 0-69-16,0 0-65 0,0 0 74 0,0 0 14 16,0 0-75-16,28 153-67 0,-21-95-7 15,2 2 2-15,-4-5-1 0,-3 1 0 0,-2-9-9 16,0-5-60-16,-4-7-26 0,-8-6-25 16,0-6-18-16,-4-5-13 0,-4-6-3 15,-7-9-100-15,-7-3-142 0,-4-15-139 16,-6-8-135-16,-1-11-167 0,10 9-560 15</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8.367"/>
    </inkml:context>
    <inkml:brush xml:id="br0">
      <inkml:brushProperty name="width" value="0.06667" units="cm"/>
      <inkml:brushProperty name="height" value="0.06667" units="cm"/>
      <inkml:brushProperty name="fitToCurve" value="1"/>
    </inkml:brush>
  </inkml:definitions>
  <inkml:trace contextRef="#ctx0" brushRef="#br0">132 0 130 0,'0'0'310'16,"0"0"1157"-16,0 0-1117 0,0 0-101 15,0 0 31-15,0 0 3 0,0 0-62 0,0 0-94 16,0 0-44-16,0 0-1 0,5 48-16 16,-18-24-21-16,2 3 8 0,-2 2-21 15,-3 1-1-15,0-3-29 0,1 1 14 16,2-4-16-16,1 0 0 0,0-4-16 15,3-4 14-15,6-2-20 0,-1-2-19 16,4-3-15-16,0 0-5 0,0 2 1 16,0-4 19-16,4 3-3 0,4-1 2 15,-1-2 4-15,2 1-6 0,-2-1-10 16,2-1 6-16,-2-2 3 0,2 1-48 0,-3-2-38 16,0-1-17-16,1-2-10 0,2 2-22 15,-1-2-37-15,0 0-97 0,1-7-112 16,2-5-82-16,-3-2-118 0,0-2 214 15</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8.665"/>
    </inkml:context>
    <inkml:brush xml:id="br0">
      <inkml:brushProperty name="width" value="0.06667" units="cm"/>
      <inkml:brushProperty name="height" value="0.06667" units="cm"/>
      <inkml:brushProperty name="fitToCurve" value="1"/>
    </inkml:brush>
  </inkml:definitions>
  <inkml:trace contextRef="#ctx0" brushRef="#br0">151 0 124 0,'0'0'1171'0,"0"0"-641"16,0 0-173-16,0 0-20 0,0 0-47 15,0 0-36-15,0 0-69 0,0 0-73 16,0 0-52-16,0 0-19 0,0 15 27 15,-7 1-68-15,-9 4 0 0,0 2 15 16,-1-2-15-16,-2 3 0 0,4-3 14 16,-2-3-14-16,3 0-1 0,3-3 1 0,2-2-4 15,2-4-11-15,4-3-7 16,3 0-29-16,0 1-42 0,1 2 39 0,9 1 54 16,4 0 0-16,3 2-3 0,1-2 3 15,1 2 0-15,2-2-3 0,-2 1 3 16,-1-5 0-16,1 0 3 0,-3 1 12 15,0-3-14-15,-3-3-1 0,1 0 0 16,-4 0-1-16,-1 0-50 0,0-1-173 0,-3-8-97 16,5-3-109-16,-8-2-254 0,6-4-403 15,-4 5 554-15</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9.246"/>
    </inkml:context>
    <inkml:brush xml:id="br0">
      <inkml:brushProperty name="width" value="0.06667" units="cm"/>
      <inkml:brushProperty name="height" value="0.06667" units="cm"/>
      <inkml:brushProperty name="fitToCurve" value="1"/>
    </inkml:brush>
  </inkml:definitions>
  <inkml:trace contextRef="#ctx0" brushRef="#br0">192 0 163 0,'0'0'1896'0,"0"0"-1795"0,0 0-56 15,0 0 49-15,0 0 39 0,0 0-69 16,0 0-25-16,0 0-39 0,0 0-25 16,0 0 12-16,0 0-100 0,97 26-104 15,-97-22-59-15,0 5-32 0,0-5 44 16,-6 6 30-16,-4 1-83 0,-7-3 31 0,-2 1 139 15,2 1 98-15,-7-1 49 0,0-1 11 16,-1 2 18-16,-3 1 36 0,0 2 4 16,2-1 78-16,2 2 51 0,5-3 50 15,6-2 110-15,4-2 23 0,8-4-138 16,1 1-136-16,1 1-29 0,14-5 97 16,2 0 41-16,7 0-45 0,7 0-58 15,1-3-72-15,5-6-28 0,-1 2 0 16,-4-4-3-16,5-1-7 0,-9 3 10 15,0 0-13-15,-9 0-23 0,-3 4-9 0,-5-1-26 16,-7 4-90-16,-3 2-29 0,-1 0 41 16,-1 0-13-16,-9 0-58 0,-2 0-20 15,-4 0 35-15,-5 0 59 0,0 2 3 16,-1 4 29-16,2-1 19 0,-5 1 20 16,4-1-13-16,-3 0-6 0,2 2 45 15,0-4 20-15,3 2 16 0,0-1 23 0,6 0 12 16,1-4 44-16,4 2 64 0,4-2 43 15,3 0 38-15,1 0 7 0,0 3-46 16,0 3-29-16,0 1-24 0,1 10 66 16,2 4 14-16,1 9-54 0,1 5-33 15,-1 5-3-15,-1 6-4 0,-3 0 3 0,5 3-25 16,-5 1-14-16,0-6-15 0,0-2-17 16,0-7-46-16,0-3-3 0,0-10-2 15,0-5-33-15,0-5-125 0,0-9-70 16,0-3-78-16,0-3-157 0,3-18-259 15,-2-8-447-15,2 6 586 0</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9.486"/>
    </inkml:context>
    <inkml:brush xml:id="br0">
      <inkml:brushProperty name="width" value="0.06667" units="cm"/>
      <inkml:brushProperty name="height" value="0.06667" units="cm"/>
      <inkml:brushProperty name="fitToCurve" value="1"/>
    </inkml:brush>
  </inkml:definitions>
  <inkml:trace contextRef="#ctx0" brushRef="#br0">0 39 166 0,'0'0'431'0,"0"0"1012"16,0 0-1330-16,0 0-93 0,0 0 77 0,0 0 48 15,0 0-12-15,0 0 28 0,0 0-29 16,0 0-58-16,0 0-32 0,138-1-1 16,-108-8-12-16,1 0-16 0,-8 3-13 15,-2-2-22-15,-4 2-20 0,-6 5-80 16,-7 1-71-16,-4 0-53 0,0 0 33 16,-1 0 25-16,-10 1-75 0,-5 8-17 15,2-4 6-15,-4 1-6 0,-1 0-10 16,1 2 20-16,-1-3 25 0</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9.530"/>
    </inkml:context>
    <inkml:brush xml:id="br0">
      <inkml:brushProperty name="width" value="0.06667" units="cm"/>
      <inkml:brushProperty name="height" value="0.06667" units="cm"/>
      <inkml:brushProperty name="fitToCurve" value="1"/>
    </inkml:brush>
  </inkml:definitions>
  <inkml:trace contextRef="#ctx0" brushRef="#br0">0 0 100 0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09.719"/>
    </inkml:context>
    <inkml:brush xml:id="br0">
      <inkml:brushProperty name="width" value="0.06667" units="cm"/>
      <inkml:brushProperty name="height" value="0.06667" units="cm"/>
      <inkml:brushProperty name="fitToCurve" value="1"/>
    </inkml:brush>
  </inkml:definitions>
  <inkml:trace contextRef="#ctx0" brushRef="#br0">0 0 100 0,'23'52'215'0,"-24"-49"75"0,1-3-6 0,0 5-56 0,0-4-3 16,0 0-10-16,0 1 58 0,0 6 35 16,4-2-52-16,1 6-17 0,-4 4-56 15,1 2-44-15,2 7-11 0,-4 0-3 16,0 4-17-16,0 2 7 0,0 3-42 15,0 1-10-15,0-2 13 0,0-2 10 0,0-2 14 16,0-6-30-16,0-5-55 0,0-5-15 16,0-4-28-16,0-5-7 0,7-3 1 15,-1-1-7-15,5 0 38 0,2-9-41 16,-1-6-105-16,-1-2-96 0,3-6-103 16,-4 1-38-16,-1-2-142 0,-2 0-89 15,-7 3-132-15,0-3 87 0</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0.127"/>
    </inkml:context>
    <inkml:brush xml:id="br0">
      <inkml:brushProperty name="width" value="0.06667" units="cm"/>
      <inkml:brushProperty name="height" value="0.06667" units="cm"/>
      <inkml:brushProperty name="fitToCurve" value="1"/>
    </inkml:brush>
  </inkml:definitions>
  <inkml:trace contextRef="#ctx0" brushRef="#br0">0 123 13 0,'0'0'1571'0,"0"0"-1220"15,0 0-212-15,0 0-22 0,0 0 55 16,0 0 51-16,0 0-53 0,0 0-79 0,0 0-56 16,0 0-19-16,114-13 35 15,-88 3-35-15,-1 0-3 0,3-1 13 0,0-2-17 16,0 2-9-16,-4 2 0 0,1-3-1 15,-9 6-15-15,-1 1-22 0,-8 0-65 16,-5 3-35-16,-2 2 51 0,0-2-20 16,-9 1-122-16,-3 1-34 0,-4 0-10 15,-3 0 88-15,-2 0 78 0,0 0-30 16,2 0-3-16,0 0-88 0,1-2-75 16,4-1 156-16,0 2 124 0,4-1 23 15,1 1 52-15,5-4 235 0,-1 4-13 0,5 1-1 16,0 0 7-16,0 0-17 0,0 0-16 15,0 0-27-15,0 9-42 0,5 7 38 16,4 1 9-16,4 7-20 0,0 6-17 16,3 1-61-16,5 3-38 0,0 3-7 15,-2-2-13-15,4 3-31 0,2-6-26 16,-4-1-12-16,3-1-16 0,-5-5 14 0,1-3-1 16,-8-6-83-16,0-1-46 0,-3-5-62 15,-8-3-39-15,-1-4-27 0,0-1-23 16,-1 2-57-16,-11-4-185 0,-3 0-77 15,-7-4-99-15,-1-8 265 0</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0.263"/>
    </inkml:context>
    <inkml:brush xml:id="br0">
      <inkml:brushProperty name="width" value="0.06667" units="cm"/>
      <inkml:brushProperty name="height" value="0.06667" units="cm"/>
      <inkml:brushProperty name="fitToCurve" value="1"/>
    </inkml:brush>
  </inkml:definitions>
  <inkml:trace contextRef="#ctx0" brushRef="#br0">0 0 2238 0,'0'0'533'0,"0"0"-314"0,0 0-33 15,0 0 8-15,0 0-28 0,0 0-40 16,0 0-44-16,0 0-63 0,0 0-19 15,0 0-28-15,132 39-175 0,-96-39-220 16,-1-4-295-16,-7-3-1024 0</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0.634"/>
    </inkml:context>
    <inkml:brush xml:id="br0">
      <inkml:brushProperty name="width" value="0.06667" units="cm"/>
      <inkml:brushProperty name="height" value="0.06667" units="cm"/>
      <inkml:brushProperty name="fitToCurve" value="1"/>
    </inkml:brush>
  </inkml:definitions>
  <inkml:trace contextRef="#ctx0" brushRef="#br0">10 0 1803 0,'0'0'473'0,"0"0"-356"15,0 0 2-15,0 0 75 0,0 0 28 16,0 0-55-16,0 0-91 0,0 0-47 16,34 124-10-16,-31-96 7 0,-3 1-4 15,0 1-9-15,0-5-13 0,-3-3-32 0,-6-1-99 16,6-1-100-16,-1-4-101 0,-5-5-156 15,1-4-153-15,3-5-180 0,-1-2 217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19.613"/>
    </inkml:context>
    <inkml:brush xml:id="br0">
      <inkml:brushProperty name="width" value="0.06667" units="cm"/>
      <inkml:brushProperty name="height" value="0.06667" units="cm"/>
      <inkml:brushProperty name="fitToCurve" value="1"/>
    </inkml:brush>
  </inkml:definitions>
  <inkml:trace contextRef="#ctx0" brushRef="#br0">0 0 478 0,'0'0'727'0,"0"0"-408"0,0 0 87 15,0 0 16-15,36 112-109 0,-27-64-107 0,0 1-17 16,0 7 0-16,-3-2-30 0,6 7-16 16,-5-2-16-16,5-4 21 0,-2 0-25 15,0-7-54-15,4-3-50 0,-2-9-19 16,-1-3-22-16,1-8 9 0,0-6-15 16,-3-4-13-16,0-10-107 0,1-1-98 15,-3-4-9-15,2-3-36 0,-2-9-47 16,1-8-237-16,-2-8-212 0,-2-3-297 15</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0.999"/>
    </inkml:context>
    <inkml:brush xml:id="br0">
      <inkml:brushProperty name="width" value="0.06667" units="cm"/>
      <inkml:brushProperty name="height" value="0.06667" units="cm"/>
      <inkml:brushProperty name="fitToCurve" value="1"/>
    </inkml:brush>
  </inkml:definitions>
  <inkml:trace contextRef="#ctx0" brushRef="#br0">140 29 1428 0,'0'0'760'0,"0"0"-446"0,0 0-63 15,0 0-26-15,0 0-36 0,0 0-39 0,0 0-48 16,0 0-42-16,0 0-2 0,121-26-24 15,-97 25 23-15,-1 1-35 0,-4-2-22 16,-1 2-2-16,-3-1 0 0,-6 1-42 16,-5 0 3-16,-4 0-16 0,0 3-48 15,-4 6-22-15,-11 2 50 0,-3 5-29 16,-5 2 52-16,-1 5 25 0,-4 1-32 0,-1 1 19 16,-7 3-22-16,2-1 12 0,-2 3 4 15,2-1-13-15,1-3 38 0,10-2 23 16,2-8 36-16,11-3-23 0,5-6 70 15,5-3 11-15,0-4-27 0,9 0 94 16,6 0 49-16,4-4-16 0,8-6-48 16,-2-4-51-16,4-1-32 0,-1 0-22 15,0-2-4-15,0 2-34 0,-3 3-2 16,-1-3-1-16,-1 7 0 0,-1-7-29 16,-4 6-9-16,-3 2-126 0,-5-1-92 0,0-2-47 15,-5 2 14-15,-1 0-40 0,-1-2-118 16,-3-1 5-16,0 2-27 0,-3-2-32 15,-6-2 145-15,-2 2 112 0</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1.189"/>
    </inkml:context>
    <inkml:brush xml:id="br0">
      <inkml:brushProperty name="width" value="0.06667" units="cm"/>
      <inkml:brushProperty name="height" value="0.06667" units="cm"/>
      <inkml:brushProperty name="fitToCurve" value="1"/>
    </inkml:brush>
  </inkml:definitions>
  <inkml:trace contextRef="#ctx0" brushRef="#br0">12 86 177 0,'0'0'202'15,"0"0"33"-15,0 0 85 0,0 0-27 16,0 0 32-16,0 0 78 0,0 0-56 16,0 0-95-16,0 0-55 0,0 0-46 15,-12-86-45-15,19 108 137 0,2 6-23 16,3 8-43-16,-5 5-47 0,5 2-1 15,-3 6 3-15,-3-2-6 0,0 6-30 16,-3 1-49-16,-2-3-13 0,-1-4-14 0,0-8-20 16,0-6 0-16,-1-4-31 15,-2-9-97-15,-2-5-104 0,5-8-124 0,0-7-106 16,0 0-223-16,5-16-478 0,-1-2-100 16</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1.659"/>
    </inkml:context>
    <inkml:brush xml:id="br0">
      <inkml:brushProperty name="width" value="0.06667" units="cm"/>
      <inkml:brushProperty name="height" value="0.06667" units="cm"/>
      <inkml:brushProperty name="fitToCurve" value="1"/>
    </inkml:brush>
  </inkml:definitions>
  <inkml:trace contextRef="#ctx0" brushRef="#br0">0 17 62 0,'0'0'714'16,"0"0"6"-16,0 0-349 0,0 0-102 15,0 0 3-15,0 0-33 0,0 0-46 16,0 0 25-16,0 0-42 0,0 0-58 16,65 10-19-16,-46-8-17 0,3 0-2 15,-1 0-23-15,3 0-56 0,-1-2 1 16,-2 0-2-16,-5 0-10 0,0 0-63 15,-8-4-133-15,1 2-81 0,-7 0-41 0,-2-3-59 16,0 3-76-16,-2-4-6 0,-9 1-71 16,-4-1 31-16,-1 3 144 0</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1.990"/>
    </inkml:context>
    <inkml:brush xml:id="br0">
      <inkml:brushProperty name="width" value="0.06667" units="cm"/>
      <inkml:brushProperty name="height" value="0.06667" units="cm"/>
      <inkml:brushProperty name="fitToCurve" value="1"/>
    </inkml:brush>
  </inkml:definitions>
  <inkml:trace contextRef="#ctx0" brushRef="#br0">166 31 184 0,'0'0'349'0,"0"0"12"16,0 0-54-16,0 0 12 0,0 0 29 15,0 0-47-15,0 0-71 0,0 0-52 16,0 0-27-16,0 0-35 0,-11-31-45 15,11 41-13-15,4 4 16 0,-1 2-7 16,-1 7-16-16,-2 3-32 0,0-1 4 16,0 1-13-16,-6-1-10 0,-3 1-38 15,-2-2-119-15,0-4-39 0,0 0 9 16,-2-4-16-16,3 1-59 0,-3-8-63 16,-1 0-32-16,3-1 47 0,-3-4 24 15,4-3 48-15,-3-1 218 0,5 0 20 0,4 0 189 16,1 0 82-16,0 0 48 0,3-1 55 15,0-3-7-15,0 4-76 0,3-2-88 16,7-4 3-16,4 1 9 0,0 0-61 16,4-2-71-16,3 3-23 0,1 0-28 0,1-1 3 15,2 0-32-15,0-2 10 0,0 2-13 16,-1 1-19-16,-2 1 3 16,-3 1-35-16,-4-2-134 0,-2 4-58 0,-7 0-53 15,-1 0-76-15,-5 0-73 0,0 0 32 16,-12 9-10-16,-2 2-115 0,-5 2 137 15</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2.366"/>
    </inkml:context>
    <inkml:brush xml:id="br0">
      <inkml:brushProperty name="width" value="0.06667" units="cm"/>
      <inkml:brushProperty name="height" value="0.06667" units="cm"/>
      <inkml:brushProperty name="fitToCurve" value="1"/>
    </inkml:brush>
  </inkml:definitions>
  <inkml:trace contextRef="#ctx0" brushRef="#br0">33 98 204 0,'0'0'268'0,"0"0"41"15,0 0 53-15,0 0 81 0,0 0-50 16,0 0-104-16,0 0-140 0,0 0-1 16,0 0 142-16,-33 57-56 0,57-57-74 15,-1-1-42-15,4-7-42 0,1-3-41 16,0 2-12-16,1-2 21 0,-1 0-44 15,2 0-19-15,-2 0-13 0,-8 1 31 16,2-2-91-16,-5 5-112 0,-4-2-88 0,-4 1-7 16,-3 2-44-16,-6-1-62 0,0 3 54 15,0 0 41-15,-3 3-90 0,-9-3 2 16,-1 4 153-16,1-5 105 0,-4 5 126 16,4 0 14-16,0-2 5 0,5 0 110 0,-5-2 80 15,8 4 190-15,-1 0 13 0,5 0 5 16,0 0-55-16,0 0-85 0,0 0-23 15,0 13-30-15,0 4 9 0,0 9-36 16,5 4-19-16,-5 5-17 0,2 4-14 16,-2 2-15-16,0-1 9 0,0 2-1 15,0-2-38-15,-2-1-31 0,-3-4 5 16,-2-4-27-16,-5-5-19 0,3-8-16 16,3-1-2-16,0-8-48 0,-1-4-141 15,3-1-81-15,-2-4-24 0,-3-2-63 0,-2-10-203 16,0-9-223-16,-1 1-257 15,0-6 573-15</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2.476"/>
    </inkml:context>
    <inkml:brush xml:id="br0">
      <inkml:brushProperty name="width" value="0.06667" units="cm"/>
      <inkml:brushProperty name="height" value="0.06667" units="cm"/>
      <inkml:brushProperty name="fitToCurve" value="1"/>
    </inkml:brush>
  </inkml:definitions>
  <inkml:trace contextRef="#ctx0" brushRef="#br0">0 2 1151 0,'0'0'625'0,"0"0"-71"0,0 0-92 15,0 0-52-15,0 0-60 16,0 0-103-16,0 0-118 0,0 0-129 0,0 0-44 16,0 0-51-16,37-10 83 0,-9 20-73 15,7-3-360-15,-7-3-611 0,17-4-824 0</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2.951"/>
    </inkml:context>
    <inkml:brush xml:id="br0">
      <inkml:brushProperty name="width" value="0.06667" units="cm"/>
      <inkml:brushProperty name="height" value="0.06667" units="cm"/>
      <inkml:brushProperty name="fitToCurve" value="1"/>
    </inkml:brush>
  </inkml:definitions>
  <inkml:trace contextRef="#ctx0" brushRef="#br0">136 0 62 0,'0'0'789'0,"0"0"15"15,0 0-466-15,0 0-104 0,0 0 5 16,0 0 0-16,0 0-27 0,0 0-45 15,0 0-71-15,0 0-29 0,0 0-32 0,-46 94 16 16,30-70-9-16,-2-3-42 0,4 3-4 16,-3-4-18-16,6-1-19 0,2-5-77 15,4-4-59-15,5-5-80 0,0-5-114 16,6 0-8-16,9-7-89 0,3-5-102 16,1-9-46-16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3.002"/>
    </inkml:context>
    <inkml:brush xml:id="br0">
      <inkml:brushProperty name="width" value="0.06667" units="cm"/>
      <inkml:brushProperty name="height" value="0.06667" units="cm"/>
      <inkml:brushProperty name="fitToCurve" value="1"/>
    </inkml:brush>
  </inkml:definitions>
  <inkml:trace contextRef="#ctx0" brushRef="#br0">0 0 4 0</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3.134"/>
    </inkml:context>
    <inkml:brush xml:id="br0">
      <inkml:brushProperty name="width" value="0.06667" units="cm"/>
      <inkml:brushProperty name="height" value="0.06667" units="cm"/>
      <inkml:brushProperty name="fitToCurve" value="1"/>
    </inkml:brush>
  </inkml:definitions>
  <inkml:trace contextRef="#ctx0" brushRef="#br0">141 0 4 0,'103'61'610'0,"-100"-61"-23"0,-3 0-255 0,0 9-49 0,0 6 19 0,-7 2-17 0,-2 4-63 15,-6 4-73-15,0 5-30 0,-4-1-23 0,0 4-26 16,-5 1-25-16,-1 1 16 0,2-1-19 16,-1-1-32-16,4-4-10 0,2-3-29 15,3-5-34-15,8-8-139 0,-2-5-85 16,9-4-75-16,0-4-89 0,0 0-30 15,4-5 44-15,5-10 23 0,6 2 118 0,-3-5 101 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3.289"/>
    </inkml:context>
    <inkml:brush xml:id="br0">
      <inkml:brushProperty name="width" value="0.06667" units="cm"/>
      <inkml:brushProperty name="height" value="0.06667" units="cm"/>
      <inkml:brushProperty name="fitToCurve" value="1"/>
    </inkml:brush>
  </inkml:definitions>
  <inkml:trace contextRef="#ctx0" brushRef="#br0">0 0 32 0,'0'0'192'0,"0"0"150"15,0 0 85-15,0 0-78 0,0 0-17 16,0 0 44-16,0 0-29 0,0 0-95 16,0 0-65-16,0 0-46 0,49 125 10 15,-48-96-7-15,2 2-33 0,-3-5-47 16,0 0-4-16,0-6-6 0,0-4-29 15,0-7-25-15,0-1-11 0,0-7-27 16,0-1-96-16,6-1-105 0,0-12-5 0,6-6-78 16,-5-4-173-16,2-5-259 0,-6-3-337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0:19.779"/>
    </inkml:context>
    <inkml:brush xml:id="br0">
      <inkml:brushProperty name="width" value="0.06667" units="cm"/>
      <inkml:brushProperty name="height" value="0.06667" units="cm"/>
      <inkml:brushProperty name="fitToCurve" value="1"/>
    </inkml:brush>
  </inkml:definitions>
  <inkml:trace contextRef="#ctx0" brushRef="#br0">0 0 196 0,'0'0'2069'0,"0"0"-1732"15,0 0-167-15,0 0 123 0,0 0 74 0,0 0-79 16,0 0-86-16,31 120-99 0,-24-98-94 15,2-5-9-15,1-5-34 0,1 4 6 16,1-8-167-16,-2 2-182 0,0-2-173 16,-5-2-742-16,2-6-266 0</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3.641"/>
    </inkml:context>
    <inkml:brush xml:id="br0">
      <inkml:brushProperty name="width" value="0.06667" units="cm"/>
      <inkml:brushProperty name="height" value="0.06667" units="cm"/>
      <inkml:brushProperty name="fitToCurve" value="1"/>
    </inkml:brush>
  </inkml:definitions>
  <inkml:trace contextRef="#ctx0" brushRef="#br0">0 92 196 0,'0'0'19'0,"0"0"1471"0,0 0-1288 16,0 0-189-16,0 0 185 0,0 0 9 16,0 0-26-16,0 0-87 0,117-17-17 15,-88 14-6-15,5-6-13 0,3 1 19 16,3 1-3-16,-5-5-61 0,2 5-10 16,-2 0 16-16,-5-1-17 0,-2 3-1 0,-9 1 17 15,-6 1-2-15,-5 1-16 0,-4 2 0 16,-4 0 36-16,0 0 34 0,-4 0-70 15,-10 7 0-15,0 6-16 0,-4 3 2 16,-1 5 14-16,1 1 23 0,0 4 60 16,7-5-42-16,-6 3 4 0,6-2 3 15,2-1 38-15,1-5 6 0,3 1-41 0,2-6-29 16,-2-2-21-16,5-2-1 0,0-4-2 16,0 2-27-16,0-5 4 0,0 0 23 15,0 0-17-15,0 0-77 0,-1 0-79 16,-1 0-30-16,2 0-32 0,-7 0-40 15,1-6-105-15,-6-3-167 0,0 4-106 0,-4-7 62 16,0 3 242-16</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3.829"/>
    </inkml:context>
    <inkml:brush xml:id="br0">
      <inkml:brushProperty name="width" value="0.06667" units="cm"/>
      <inkml:brushProperty name="height" value="0.06667" units="cm"/>
      <inkml:brushProperty name="fitToCurve" value="1"/>
    </inkml:brush>
  </inkml:definitions>
  <inkml:trace contextRef="#ctx0" brushRef="#br0">0 42 136 0,'0'0'828'0,"0"0"-405"16,0 0-140-16,0 0-6 0,0 0-37 15,0 0-53-15,0 0-12 0,0 0 25 16,0 0-59-16,0 0-60 0,84 9-49 15,-56-12 13-15,5-3-43 0,-2 1 15 16,1 0-15-16,-3-3 24 0,4 1-26 0,-5 2-42 16,0 1 29-16,-9 0 13 0,-1 3-109 15,-8-2-68-15,-6 3-81 0,-4 0-78 16,0 0 21-16,-1 8-14 0,-9 1-51 16,-7 0-155-16,-2 4 134 0</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4.009"/>
    </inkml:context>
    <inkml:brush xml:id="br0">
      <inkml:brushProperty name="width" value="0.06667" units="cm"/>
      <inkml:brushProperty name="height" value="0.06667" units="cm"/>
      <inkml:brushProperty name="fitToCurve" value="1"/>
    </inkml:brush>
  </inkml:definitions>
  <inkml:trace contextRef="#ctx0" brushRef="#br0">0 52 245 0,'0'0'557'16,"0"0"-6"-16,0 0-50 0,0 0-145 16,0 0-142-16,0 0-85 0,0 0 78 15,0 0 5-15,0 0-52 0,0 0-61 16,51 8-67-16,-23-16-19 0,0 0 8 16,-3 3-21-16,3-3-19 0,-3 3-13 15,2-2 30-15,-2 1-62 0,-3 0-125 16,-4 3-87-16,-2 1-31 0,-4 2 35 15,-8 0-27-15,-4 0-329 0,0 4-115 0,-13 4 277 16</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4.197"/>
    </inkml:context>
    <inkml:brush xml:id="br0">
      <inkml:brushProperty name="width" value="0.06667" units="cm"/>
      <inkml:brushProperty name="height" value="0.06667" units="cm"/>
      <inkml:brushProperty name="fitToCurve" value="1"/>
    </inkml:brush>
  </inkml:definitions>
  <inkml:trace contextRef="#ctx0" brushRef="#br0">0 96 1293 0,'0'0'488'0,"0"0"-235"0,0 0-84 15,0 0 67-15,0 0 48 0,0 0-30 16,0 0-43-16,0 0-105 0,117-18-81 15,-86 7 17-15,-2 1 31 0,-1-1-73 16,3 1-2-16,-2 0 1 0,-1 1 0 16,-4 4-28-16,1-1 28 0,-6 2-56 15,-4 0-119-15,-6 4-177 0,-8 0-108 16,-1 0-84-16,0 6 25 0,-16 4-181 16,-5 0 121-16</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4.393"/>
    </inkml:context>
    <inkml:brush xml:id="br0">
      <inkml:brushProperty name="width" value="0.06667" units="cm"/>
      <inkml:brushProperty name="height" value="0.06667" units="cm"/>
      <inkml:brushProperty name="fitToCurve" value="1"/>
    </inkml:brush>
  </inkml:definitions>
  <inkml:trace contextRef="#ctx0" brushRef="#br0">0 85 443 0,'0'0'1353'0,"0"0"-1038"16,0 0-104-16,0 0-21 0,0 0 55 15,0 0-16-15,0 0-50 0,0 0-64 0,0 0-54 16,113-10-39-16,-85 5-21 16,4-2 37-16,1 0-16 0,2-1 10 0,1 1-30 15,-5-1-2-15,-3 2-19 0,-5 0-19 16,-4 2-160-16,-7 0-77 0,-5 4-41 15,-7-1-65-15,0 1-67 0,0-2-37 16,-5-2-222-16,-9-4 116 0</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4.650"/>
    </inkml:context>
    <inkml:brush xml:id="br0">
      <inkml:brushProperty name="width" value="0.06667" units="cm"/>
      <inkml:brushProperty name="height" value="0.06667" units="cm"/>
      <inkml:brushProperty name="fitToCurve" value="1"/>
    </inkml:brush>
  </inkml:definitions>
  <inkml:trace contextRef="#ctx0" brushRef="#br0">0 0 967 0,'0'0'999'0,"0"0"-727"0,0 0-58 16,0 0-49-16,0 0 5 0,0 0 84 15,0 0-8-15,0 0-83 0,25 151-14 16,-18-97 21-16,-1 7 7 0,-3 11-35 16,0 7-5-16,-3 8-41 0,0-1-65 15,0 0 3-15,-7-7-34 0,-1-7-3 16,0-8-21-16,2-15-1 0,0-11-84 15,3-12-79-15,3-13-124 0,0-7-84 16,7-6-117-16,-4-11-259 0,6-15-569 16,-5 4 638-16</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5.256"/>
    </inkml:context>
    <inkml:brush xml:id="br0">
      <inkml:brushProperty name="width" value="0.06667" units="cm"/>
      <inkml:brushProperty name="height" value="0.06667" units="cm"/>
      <inkml:brushProperty name="fitToCurve" value="1"/>
    </inkml:brush>
  </inkml:definitions>
  <inkml:trace contextRef="#ctx0" brushRef="#br0">0 0 33 0,'0'0'45'0,"0"0"748"0,0 0-90 16,0 0-355-16,0 0-108 0,0 0-4 0,0 0-3 15,0 0-30-15,0 0-30 0,0 0-29 16,63 16-16-16,-48-13-32 0,5 5-46 15,1 1-27-15,-5-3-1 0,3 1-22 16,-3 1-13-16,-4-2-19 0,-3 2 7 16,-2 1 0-16,-5-2-26 0,-2 7-16 15,0-3 25-15,-9 3 17 0,-6-1 25 16,-2 2 12-16,-2 0 11 0,-2-3-21 16,-4 1-2-16,6 1 0 0,0-2 0 15,1-1 0-15,3-1-23 0,5-2-18 0,2-2-106 16,5-3-56-16,3-3-97 0,0 0-195 15,8-3 8-15,5-12-165 0,6-5-23 16</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5.513"/>
    </inkml:context>
    <inkml:brush xml:id="br0">
      <inkml:brushProperty name="width" value="0.06667" units="cm"/>
      <inkml:brushProperty name="height" value="0.06667" units="cm"/>
      <inkml:brushProperty name="fitToCurve" value="1"/>
    </inkml:brush>
  </inkml:definitions>
  <inkml:trace contextRef="#ctx0" brushRef="#br0">51 0 59 0,'0'0'153'16,"0"0"1496"-16,0 0-1208 0,0 0-244 15,0 0-25-15,0 0 21 0,0 0 31 16,0 0-99-16,0 0-36 0,0 0-15 15,0 0-62-15,81 78-9 0,-65-70 17 16,1-1 8-16,-6-1-6 0,1-1-22 16,-4-1-19-16,-4-1 19 0,-1-3 1 15,-2 0 0-15,-1 0 34 0,0 5 13 16,0-5-7-16,-1 3-15 0,-8 3-26 0,-4 5-19 16,-3 3 18-16,-6 0-15 0,-5 7-3 15,3-1-3-15,-1 2-26 0,3-2-44 16,3 0-10-16,4-3-23 0,8-4-74 15,3-2-116-15,4-5-92 0,3-1-87 0,7-5-82 16,3 0-173-16</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5.691"/>
    </inkml:context>
    <inkml:brush xml:id="br0">
      <inkml:brushProperty name="width" value="0.06667" units="cm"/>
      <inkml:brushProperty name="height" value="0.06667" units="cm"/>
      <inkml:brushProperty name="fitToCurve" value="1"/>
    </inkml:brush>
  </inkml:definitions>
  <inkml:trace contextRef="#ctx0" brushRef="#br0">0 0 123 0,'0'0'1570'15,"0"0"-1073"-15,0 0-157 0,0 0 62 16,0 0-37-16,0 0-47 0,0 0-75 16,0 0-105-16,0 0-75 0,0 0-63 0,12 105 0 15,-12-85-19-15,2-1-104 0,2-5-160 16,4-3-134-16,-1-7-235 0,-3 0-830 16,-41-181 399-16</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12-15T17:11:16.340"/>
    </inkml:context>
    <inkml:brush xml:id="br0">
      <inkml:brushProperty name="width" value="0.06667" units="cm"/>
      <inkml:brushProperty name="height" value="0.06667" units="cm"/>
      <inkml:brushProperty name="fitToCurve" value="1"/>
    </inkml:brush>
  </inkml:definitions>
  <inkml:trace contextRef="#ctx0" brushRef="#br0">217 0 150 0,'0'0'2'15,"0"0"1708"-15,0 0-1321 0,0 0-188 16,0 0 41-16,0 0 19 0,0 0-40 16,0 0-65-16,0 0-118 0,0 0-38 0,-16 34-19 15,1-16 19-15,-1 6-13 16,-2 0 11-16,-1 2 2 0,3-1 2 0,-3 1-2 16,3-2 13-16,-5-2 3 0,2-3-15 15,6 1 1-15,-2-8-2 0,6-1-1 16,5-4-24-16,2-1-7 0,2-4-29 15,0 2-35-15,2-1 96 0,7-1 13 16,2 3 13-16,6-1 15 0,-1 2-40 16,3 1 19-16,-3-2 8 0,5 3-25 15,-7-3-1-15,1 1-2 0,-2-1-4 16,1 2 2-16,-7-5-23 0,2-2-100 0,-2 0-144 16,-1 0-57-16,0-1-140 0,3-13-138 15,-2-4-385-15,2 0 510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8A946-F385-4F54-AD63-58FB237B29AC}" type="datetimeFigureOut">
              <a:rPr lang="zh-CN" altLang="en-US" smtClean="0"/>
              <a:t>2021/12/16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3E47B-C440-4ECB-A605-811D0446870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03E47B-C440-4ECB-A605-811D0446870A}" type="slidenum">
              <a:rPr lang="zh-CN" altLang="en-US" smtClean="0"/>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03E47B-C440-4ECB-A605-811D0446870A}" type="slidenum">
              <a:rPr lang="zh-CN" altLang="en-US" smtClean="0"/>
              <a:t>14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03E47B-C440-4ECB-A605-811D0446870A}" type="slidenum">
              <a:rPr lang="zh-CN" altLang="en-US" smtClean="0"/>
              <a:t>15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03E47B-C440-4ECB-A605-811D0446870A}" type="slidenum">
              <a:rPr lang="zh-CN" altLang="en-US" smtClean="0"/>
              <a:t>18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03E47B-C440-4ECB-A605-811D0446870A}" type="slidenum">
              <a:rPr lang="zh-CN" altLang="en-US" smtClean="0"/>
              <a:t>19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03E47B-C440-4ECB-A605-811D0446870A}" type="slidenum">
              <a:rPr lang="zh-CN" altLang="en-US" smtClean="0"/>
              <a:t>21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03E47B-C440-4ECB-A605-811D0446870A}" type="slidenum">
              <a:rPr lang="zh-CN" altLang="en-US" smtClean="0"/>
              <a:t>23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03E47B-C440-4ECB-A605-811D0446870A}" type="slidenum">
              <a:rPr lang="zh-CN" altLang="en-US" smtClean="0"/>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87672672-0D54-4D80-97C5-5AE157B09A41}" type="datetimeFigureOut">
              <a:rPr lang="zh-CN" altLang="en-US" smtClean="0"/>
              <a:t>2021/12/16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83E6DB-6FF9-401B-9EC0-6C1117E1500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672672-0D54-4D80-97C5-5AE157B09A41}" type="datetimeFigureOut">
              <a:rPr lang="zh-CN" altLang="en-US" smtClean="0"/>
              <a:t>2021/12/16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83E6DB-6FF9-401B-9EC0-6C1117E1500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672672-0D54-4D80-97C5-5AE157B09A41}" type="datetimeFigureOut">
              <a:rPr lang="zh-CN" altLang="en-US" smtClean="0"/>
              <a:t>2021/12/16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83E6DB-6FF9-401B-9EC0-6C1117E1500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672672-0D54-4D80-97C5-5AE157B09A41}" type="datetimeFigureOut">
              <a:rPr lang="zh-CN" altLang="en-US" smtClean="0"/>
              <a:t>2021/12/16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83E6DB-6FF9-401B-9EC0-6C1117E1500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87672672-0D54-4D80-97C5-5AE157B09A41}" type="datetimeFigureOut">
              <a:rPr lang="zh-CN" altLang="en-US" smtClean="0"/>
              <a:t>2021/12/16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83E6DB-6FF9-401B-9EC0-6C1117E1500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7672672-0D54-4D80-97C5-5AE157B09A41}" type="datetimeFigureOut">
              <a:rPr lang="zh-CN" altLang="en-US" smtClean="0"/>
              <a:t>2021/12/16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83E6DB-6FF9-401B-9EC0-6C1117E1500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7672672-0D54-4D80-97C5-5AE157B09A41}" type="datetimeFigureOut">
              <a:rPr lang="zh-CN" altLang="en-US" smtClean="0"/>
              <a:t>2021/12/16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83E6DB-6FF9-401B-9EC0-6C1117E1500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7672672-0D54-4D80-97C5-5AE157B09A41}" type="datetimeFigureOut">
              <a:rPr lang="zh-CN" altLang="en-US" smtClean="0"/>
              <a:t>2021/12/16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83E6DB-6FF9-401B-9EC0-6C1117E1500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672672-0D54-4D80-97C5-5AE157B09A41}" type="datetimeFigureOut">
              <a:rPr lang="zh-CN" altLang="en-US" smtClean="0"/>
              <a:t>2021/12/16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83E6DB-6FF9-401B-9EC0-6C1117E1500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7672672-0D54-4D80-97C5-5AE157B09A41}" type="datetimeFigureOut">
              <a:rPr lang="zh-CN" altLang="en-US" smtClean="0"/>
              <a:t>2021/12/16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83E6DB-6FF9-401B-9EC0-6C1117E1500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7672672-0D54-4D80-97C5-5AE157B09A41}" type="datetimeFigureOut">
              <a:rPr lang="zh-CN" altLang="en-US" smtClean="0"/>
              <a:t>2021/12/16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83E6DB-6FF9-401B-9EC0-6C1117E1500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672672-0D54-4D80-97C5-5AE157B09A41}" type="datetimeFigureOut">
              <a:rPr lang="zh-CN" altLang="en-US" smtClean="0"/>
              <a:t>2021/12/16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83E6DB-6FF9-401B-9EC0-6C1117E1500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9.png"/><Relationship Id="rId4" Type="http://schemas.openxmlformats.org/officeDocument/2006/relationships/image" Target="../media/image43.jpe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3.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jpeg"/></Relationships>
</file>

<file path=ppt/slides/_rels/slide14.xml.rels><?xml version="1.0" encoding="UTF-8" standalone="yes"?>
<Relationships xmlns="http://schemas.openxmlformats.org/package/2006/relationships"><Relationship Id="rId117" Type="http://schemas.openxmlformats.org/officeDocument/2006/relationships/image" Target="../media/image291.emf"/><Relationship Id="rId21" Type="http://schemas.openxmlformats.org/officeDocument/2006/relationships/image" Target="../media/image244.emf"/><Relationship Id="rId42" Type="http://schemas.openxmlformats.org/officeDocument/2006/relationships/customXml" Target="../ink/ink197.xml"/><Relationship Id="rId63" Type="http://schemas.openxmlformats.org/officeDocument/2006/relationships/image" Target="../media/image265.emf"/><Relationship Id="rId84" Type="http://schemas.openxmlformats.org/officeDocument/2006/relationships/customXml" Target="../ink/ink218.xml"/><Relationship Id="rId138" Type="http://schemas.openxmlformats.org/officeDocument/2006/relationships/customXml" Target="../ink/ink245.xml"/><Relationship Id="rId159" Type="http://schemas.openxmlformats.org/officeDocument/2006/relationships/image" Target="../media/image312.emf"/><Relationship Id="rId170" Type="http://schemas.openxmlformats.org/officeDocument/2006/relationships/customXml" Target="../ink/ink261.xml"/><Relationship Id="rId191" Type="http://schemas.openxmlformats.org/officeDocument/2006/relationships/image" Target="../media/image328.emf"/><Relationship Id="rId196" Type="http://schemas.openxmlformats.org/officeDocument/2006/relationships/customXml" Target="../ink/ink274.xml"/><Relationship Id="rId200" Type="http://schemas.openxmlformats.org/officeDocument/2006/relationships/customXml" Target="../ink/ink276.xml"/><Relationship Id="rId16" Type="http://schemas.openxmlformats.org/officeDocument/2006/relationships/customXml" Target="../ink/ink184.xml"/><Relationship Id="rId107" Type="http://schemas.openxmlformats.org/officeDocument/2006/relationships/image" Target="../media/image286.emf"/><Relationship Id="rId11" Type="http://schemas.openxmlformats.org/officeDocument/2006/relationships/image" Target="../media/image239.emf"/><Relationship Id="rId32" Type="http://schemas.openxmlformats.org/officeDocument/2006/relationships/customXml" Target="../ink/ink192.xml"/><Relationship Id="rId37" Type="http://schemas.openxmlformats.org/officeDocument/2006/relationships/image" Target="../media/image252.emf"/><Relationship Id="rId53" Type="http://schemas.openxmlformats.org/officeDocument/2006/relationships/image" Target="../media/image260.emf"/><Relationship Id="rId58" Type="http://schemas.openxmlformats.org/officeDocument/2006/relationships/customXml" Target="../ink/ink205.xml"/><Relationship Id="rId74" Type="http://schemas.openxmlformats.org/officeDocument/2006/relationships/customXml" Target="../ink/ink213.xml"/><Relationship Id="rId79" Type="http://schemas.openxmlformats.org/officeDocument/2006/relationships/image" Target="../media/image151.emf"/><Relationship Id="rId102" Type="http://schemas.openxmlformats.org/officeDocument/2006/relationships/customXml" Target="../ink/ink227.xml"/><Relationship Id="rId123" Type="http://schemas.openxmlformats.org/officeDocument/2006/relationships/image" Target="../media/image294.emf"/><Relationship Id="rId128" Type="http://schemas.openxmlformats.org/officeDocument/2006/relationships/customXml" Target="../ink/ink240.xml"/><Relationship Id="rId144" Type="http://schemas.openxmlformats.org/officeDocument/2006/relationships/customXml" Target="../ink/ink248.xml"/><Relationship Id="rId149" Type="http://schemas.openxmlformats.org/officeDocument/2006/relationships/image" Target="../media/image307.emf"/><Relationship Id="rId5" Type="http://schemas.openxmlformats.org/officeDocument/2006/relationships/image" Target="../media/image236.emf"/><Relationship Id="rId90" Type="http://schemas.openxmlformats.org/officeDocument/2006/relationships/customXml" Target="../ink/ink221.xml"/><Relationship Id="rId95" Type="http://schemas.openxmlformats.org/officeDocument/2006/relationships/image" Target="../media/image280.emf"/><Relationship Id="rId160" Type="http://schemas.openxmlformats.org/officeDocument/2006/relationships/customXml" Target="../ink/ink256.xml"/><Relationship Id="rId165" Type="http://schemas.openxmlformats.org/officeDocument/2006/relationships/image" Target="../media/image315.emf"/><Relationship Id="rId181" Type="http://schemas.openxmlformats.org/officeDocument/2006/relationships/image" Target="../media/image323.emf"/><Relationship Id="rId186" Type="http://schemas.openxmlformats.org/officeDocument/2006/relationships/customXml" Target="../ink/ink269.xml"/><Relationship Id="rId22" Type="http://schemas.openxmlformats.org/officeDocument/2006/relationships/customXml" Target="../ink/ink187.xml"/><Relationship Id="rId27" Type="http://schemas.openxmlformats.org/officeDocument/2006/relationships/image" Target="../media/image247.emf"/><Relationship Id="rId43" Type="http://schemas.openxmlformats.org/officeDocument/2006/relationships/image" Target="../media/image255.emf"/><Relationship Id="rId48" Type="http://schemas.openxmlformats.org/officeDocument/2006/relationships/customXml" Target="../ink/ink200.xml"/><Relationship Id="rId64" Type="http://schemas.openxmlformats.org/officeDocument/2006/relationships/customXml" Target="../ink/ink208.xml"/><Relationship Id="rId69" Type="http://schemas.openxmlformats.org/officeDocument/2006/relationships/image" Target="../media/image268.emf"/><Relationship Id="rId113" Type="http://schemas.openxmlformats.org/officeDocument/2006/relationships/image" Target="../media/image289.emf"/><Relationship Id="rId118" Type="http://schemas.openxmlformats.org/officeDocument/2006/relationships/customXml" Target="../ink/ink235.xml"/><Relationship Id="rId134" Type="http://schemas.openxmlformats.org/officeDocument/2006/relationships/customXml" Target="../ink/ink243.xml"/><Relationship Id="rId139" Type="http://schemas.openxmlformats.org/officeDocument/2006/relationships/image" Target="../media/image302.emf"/><Relationship Id="rId80" Type="http://schemas.openxmlformats.org/officeDocument/2006/relationships/customXml" Target="../ink/ink216.xml"/><Relationship Id="rId85" Type="http://schemas.openxmlformats.org/officeDocument/2006/relationships/image" Target="../media/image275.emf"/><Relationship Id="rId150" Type="http://schemas.openxmlformats.org/officeDocument/2006/relationships/customXml" Target="../ink/ink251.xml"/><Relationship Id="rId155" Type="http://schemas.openxmlformats.org/officeDocument/2006/relationships/image" Target="../media/image310.emf"/><Relationship Id="rId171" Type="http://schemas.openxmlformats.org/officeDocument/2006/relationships/image" Target="../media/image318.emf"/><Relationship Id="rId176" Type="http://schemas.openxmlformats.org/officeDocument/2006/relationships/customXml" Target="../ink/ink264.xml"/><Relationship Id="rId192" Type="http://schemas.openxmlformats.org/officeDocument/2006/relationships/customXml" Target="../ink/ink272.xml"/><Relationship Id="rId197" Type="http://schemas.openxmlformats.org/officeDocument/2006/relationships/image" Target="../media/image331.emf"/><Relationship Id="rId201" Type="http://schemas.openxmlformats.org/officeDocument/2006/relationships/image" Target="../media/image333.emf"/><Relationship Id="rId12" Type="http://schemas.openxmlformats.org/officeDocument/2006/relationships/customXml" Target="../ink/ink182.xml"/><Relationship Id="rId17" Type="http://schemas.openxmlformats.org/officeDocument/2006/relationships/image" Target="../media/image242.emf"/><Relationship Id="rId33" Type="http://schemas.openxmlformats.org/officeDocument/2006/relationships/image" Target="../media/image250.emf"/><Relationship Id="rId38" Type="http://schemas.openxmlformats.org/officeDocument/2006/relationships/customXml" Target="../ink/ink195.xml"/><Relationship Id="rId59" Type="http://schemas.openxmlformats.org/officeDocument/2006/relationships/image" Target="../media/image263.emf"/><Relationship Id="rId103" Type="http://schemas.openxmlformats.org/officeDocument/2006/relationships/image" Target="../media/image284.emf"/><Relationship Id="rId108" Type="http://schemas.openxmlformats.org/officeDocument/2006/relationships/customXml" Target="../ink/ink230.xml"/><Relationship Id="rId124" Type="http://schemas.openxmlformats.org/officeDocument/2006/relationships/customXml" Target="../ink/ink238.xml"/><Relationship Id="rId129" Type="http://schemas.openxmlformats.org/officeDocument/2006/relationships/image" Target="../media/image297.emf"/><Relationship Id="rId54" Type="http://schemas.openxmlformats.org/officeDocument/2006/relationships/customXml" Target="../ink/ink203.xml"/><Relationship Id="rId70" Type="http://schemas.openxmlformats.org/officeDocument/2006/relationships/customXml" Target="../ink/ink211.xml"/><Relationship Id="rId75" Type="http://schemas.openxmlformats.org/officeDocument/2006/relationships/image" Target="../media/image271.emf"/><Relationship Id="rId91" Type="http://schemas.openxmlformats.org/officeDocument/2006/relationships/image" Target="../media/image278.emf"/><Relationship Id="rId96" Type="http://schemas.openxmlformats.org/officeDocument/2006/relationships/customXml" Target="../ink/ink224.xml"/><Relationship Id="rId140" Type="http://schemas.openxmlformats.org/officeDocument/2006/relationships/customXml" Target="../ink/ink246.xml"/><Relationship Id="rId145" Type="http://schemas.openxmlformats.org/officeDocument/2006/relationships/image" Target="../media/image305.emf"/><Relationship Id="rId161" Type="http://schemas.openxmlformats.org/officeDocument/2006/relationships/image" Target="../media/image313.emf"/><Relationship Id="rId166" Type="http://schemas.openxmlformats.org/officeDocument/2006/relationships/customXml" Target="../ink/ink259.xml"/><Relationship Id="rId182" Type="http://schemas.openxmlformats.org/officeDocument/2006/relationships/customXml" Target="../ink/ink267.xml"/><Relationship Id="rId187" Type="http://schemas.openxmlformats.org/officeDocument/2006/relationships/image" Target="../media/image326.emf"/><Relationship Id="rId1" Type="http://schemas.openxmlformats.org/officeDocument/2006/relationships/slideLayout" Target="../slideLayouts/slideLayout2.xml"/><Relationship Id="rId6" Type="http://schemas.openxmlformats.org/officeDocument/2006/relationships/customXml" Target="../ink/ink179.xml"/><Relationship Id="rId23" Type="http://schemas.openxmlformats.org/officeDocument/2006/relationships/image" Target="../media/image245.emf"/><Relationship Id="rId28" Type="http://schemas.openxmlformats.org/officeDocument/2006/relationships/customXml" Target="../ink/ink190.xml"/><Relationship Id="rId49" Type="http://schemas.openxmlformats.org/officeDocument/2006/relationships/image" Target="../media/image258.emf"/><Relationship Id="rId114" Type="http://schemas.openxmlformats.org/officeDocument/2006/relationships/customXml" Target="../ink/ink233.xml"/><Relationship Id="rId119" Type="http://schemas.openxmlformats.org/officeDocument/2006/relationships/image" Target="../media/image292.emf"/><Relationship Id="rId44" Type="http://schemas.openxmlformats.org/officeDocument/2006/relationships/customXml" Target="../ink/ink198.xml"/><Relationship Id="rId60" Type="http://schemas.openxmlformats.org/officeDocument/2006/relationships/customXml" Target="../ink/ink206.xml"/><Relationship Id="rId65" Type="http://schemas.openxmlformats.org/officeDocument/2006/relationships/image" Target="../media/image266.emf"/><Relationship Id="rId81" Type="http://schemas.openxmlformats.org/officeDocument/2006/relationships/image" Target="../media/image273.emf"/><Relationship Id="rId86" Type="http://schemas.openxmlformats.org/officeDocument/2006/relationships/customXml" Target="../ink/ink219.xml"/><Relationship Id="rId130" Type="http://schemas.openxmlformats.org/officeDocument/2006/relationships/customXml" Target="../ink/ink241.xml"/><Relationship Id="rId135" Type="http://schemas.openxmlformats.org/officeDocument/2006/relationships/image" Target="../media/image300.emf"/><Relationship Id="rId151" Type="http://schemas.openxmlformats.org/officeDocument/2006/relationships/image" Target="../media/image308.emf"/><Relationship Id="rId156" Type="http://schemas.openxmlformats.org/officeDocument/2006/relationships/customXml" Target="../ink/ink254.xml"/><Relationship Id="rId177" Type="http://schemas.openxmlformats.org/officeDocument/2006/relationships/image" Target="../media/image321.emf"/><Relationship Id="rId198" Type="http://schemas.openxmlformats.org/officeDocument/2006/relationships/customXml" Target="../ink/ink275.xml"/><Relationship Id="rId172" Type="http://schemas.openxmlformats.org/officeDocument/2006/relationships/customXml" Target="../ink/ink262.xml"/><Relationship Id="rId193" Type="http://schemas.openxmlformats.org/officeDocument/2006/relationships/image" Target="../media/image329.emf"/><Relationship Id="rId202" Type="http://schemas.openxmlformats.org/officeDocument/2006/relationships/customXml" Target="../ink/ink277.xml"/><Relationship Id="rId13" Type="http://schemas.openxmlformats.org/officeDocument/2006/relationships/image" Target="../media/image240.emf"/><Relationship Id="rId18" Type="http://schemas.openxmlformats.org/officeDocument/2006/relationships/customXml" Target="../ink/ink185.xml"/><Relationship Id="rId39" Type="http://schemas.openxmlformats.org/officeDocument/2006/relationships/image" Target="../media/image253.emf"/><Relationship Id="rId109" Type="http://schemas.openxmlformats.org/officeDocument/2006/relationships/image" Target="../media/image287.emf"/><Relationship Id="rId34" Type="http://schemas.openxmlformats.org/officeDocument/2006/relationships/customXml" Target="../ink/ink193.xml"/><Relationship Id="rId50" Type="http://schemas.openxmlformats.org/officeDocument/2006/relationships/customXml" Target="../ink/ink201.xml"/><Relationship Id="rId55" Type="http://schemas.openxmlformats.org/officeDocument/2006/relationships/image" Target="../media/image261.emf"/><Relationship Id="rId76" Type="http://schemas.openxmlformats.org/officeDocument/2006/relationships/customXml" Target="../ink/ink214.xml"/><Relationship Id="rId97" Type="http://schemas.openxmlformats.org/officeDocument/2006/relationships/image" Target="../media/image281.emf"/><Relationship Id="rId104" Type="http://schemas.openxmlformats.org/officeDocument/2006/relationships/customXml" Target="../ink/ink228.xml"/><Relationship Id="rId120" Type="http://schemas.openxmlformats.org/officeDocument/2006/relationships/customXml" Target="../ink/ink236.xml"/><Relationship Id="rId125" Type="http://schemas.openxmlformats.org/officeDocument/2006/relationships/image" Target="../media/image295.emf"/><Relationship Id="rId141" Type="http://schemas.openxmlformats.org/officeDocument/2006/relationships/image" Target="../media/image303.emf"/><Relationship Id="rId146" Type="http://schemas.openxmlformats.org/officeDocument/2006/relationships/customXml" Target="../ink/ink249.xml"/><Relationship Id="rId167" Type="http://schemas.openxmlformats.org/officeDocument/2006/relationships/image" Target="../media/image316.emf"/><Relationship Id="rId188" Type="http://schemas.openxmlformats.org/officeDocument/2006/relationships/customXml" Target="../ink/ink270.xml"/><Relationship Id="rId7" Type="http://schemas.openxmlformats.org/officeDocument/2006/relationships/image" Target="../media/image237.emf"/><Relationship Id="rId71" Type="http://schemas.openxmlformats.org/officeDocument/2006/relationships/image" Target="../media/image269.emf"/><Relationship Id="rId92" Type="http://schemas.openxmlformats.org/officeDocument/2006/relationships/customXml" Target="../ink/ink222.xml"/><Relationship Id="rId162" Type="http://schemas.openxmlformats.org/officeDocument/2006/relationships/customXml" Target="../ink/ink257.xml"/><Relationship Id="rId183" Type="http://schemas.openxmlformats.org/officeDocument/2006/relationships/image" Target="../media/image324.emf"/><Relationship Id="rId2" Type="http://schemas.openxmlformats.org/officeDocument/2006/relationships/notesSlide" Target="../notesSlides/notesSlide2.xml"/><Relationship Id="rId29" Type="http://schemas.openxmlformats.org/officeDocument/2006/relationships/image" Target="../media/image248.emf"/><Relationship Id="rId24" Type="http://schemas.openxmlformats.org/officeDocument/2006/relationships/customXml" Target="../ink/ink188.xml"/><Relationship Id="rId40" Type="http://schemas.openxmlformats.org/officeDocument/2006/relationships/customXml" Target="../ink/ink196.xml"/><Relationship Id="rId45" Type="http://schemas.openxmlformats.org/officeDocument/2006/relationships/image" Target="../media/image256.emf"/><Relationship Id="rId66" Type="http://schemas.openxmlformats.org/officeDocument/2006/relationships/customXml" Target="../ink/ink209.xml"/><Relationship Id="rId87" Type="http://schemas.openxmlformats.org/officeDocument/2006/relationships/image" Target="../media/image276.emf"/><Relationship Id="rId110" Type="http://schemas.openxmlformats.org/officeDocument/2006/relationships/customXml" Target="../ink/ink231.xml"/><Relationship Id="rId115" Type="http://schemas.openxmlformats.org/officeDocument/2006/relationships/image" Target="../media/image290.emf"/><Relationship Id="rId131" Type="http://schemas.openxmlformats.org/officeDocument/2006/relationships/image" Target="../media/image298.emf"/><Relationship Id="rId136" Type="http://schemas.openxmlformats.org/officeDocument/2006/relationships/customXml" Target="../ink/ink244.xml"/><Relationship Id="rId157" Type="http://schemas.openxmlformats.org/officeDocument/2006/relationships/image" Target="../media/image311.emf"/><Relationship Id="rId178" Type="http://schemas.openxmlformats.org/officeDocument/2006/relationships/customXml" Target="../ink/ink265.xml"/><Relationship Id="rId61" Type="http://schemas.openxmlformats.org/officeDocument/2006/relationships/image" Target="../media/image264.emf"/><Relationship Id="rId82" Type="http://schemas.openxmlformats.org/officeDocument/2006/relationships/customXml" Target="../ink/ink217.xml"/><Relationship Id="rId152" Type="http://schemas.openxmlformats.org/officeDocument/2006/relationships/customXml" Target="../ink/ink252.xml"/><Relationship Id="rId173" Type="http://schemas.openxmlformats.org/officeDocument/2006/relationships/image" Target="../media/image319.emf"/><Relationship Id="rId194" Type="http://schemas.openxmlformats.org/officeDocument/2006/relationships/customXml" Target="../ink/ink273.xml"/><Relationship Id="rId199" Type="http://schemas.openxmlformats.org/officeDocument/2006/relationships/image" Target="../media/image332.emf"/><Relationship Id="rId203" Type="http://schemas.openxmlformats.org/officeDocument/2006/relationships/image" Target="../media/image334.emf"/><Relationship Id="rId19" Type="http://schemas.openxmlformats.org/officeDocument/2006/relationships/image" Target="../media/image243.emf"/><Relationship Id="rId14" Type="http://schemas.openxmlformats.org/officeDocument/2006/relationships/customXml" Target="../ink/ink183.xml"/><Relationship Id="rId30" Type="http://schemas.openxmlformats.org/officeDocument/2006/relationships/customXml" Target="../ink/ink191.xml"/><Relationship Id="rId35" Type="http://schemas.openxmlformats.org/officeDocument/2006/relationships/image" Target="../media/image251.emf"/><Relationship Id="rId56" Type="http://schemas.openxmlformats.org/officeDocument/2006/relationships/customXml" Target="../ink/ink204.xml"/><Relationship Id="rId77" Type="http://schemas.openxmlformats.org/officeDocument/2006/relationships/image" Target="../media/image272.emf"/><Relationship Id="rId100" Type="http://schemas.openxmlformats.org/officeDocument/2006/relationships/customXml" Target="../ink/ink226.xml"/><Relationship Id="rId105" Type="http://schemas.openxmlformats.org/officeDocument/2006/relationships/image" Target="../media/image285.emf"/><Relationship Id="rId126" Type="http://schemas.openxmlformats.org/officeDocument/2006/relationships/customXml" Target="../ink/ink239.xml"/><Relationship Id="rId147" Type="http://schemas.openxmlformats.org/officeDocument/2006/relationships/image" Target="../media/image306.emf"/><Relationship Id="rId168" Type="http://schemas.openxmlformats.org/officeDocument/2006/relationships/customXml" Target="../ink/ink260.xml"/><Relationship Id="rId8" Type="http://schemas.openxmlformats.org/officeDocument/2006/relationships/customXml" Target="../ink/ink180.xml"/><Relationship Id="rId51" Type="http://schemas.openxmlformats.org/officeDocument/2006/relationships/image" Target="../media/image259.emf"/><Relationship Id="rId72" Type="http://schemas.openxmlformats.org/officeDocument/2006/relationships/customXml" Target="../ink/ink212.xml"/><Relationship Id="rId93" Type="http://schemas.openxmlformats.org/officeDocument/2006/relationships/image" Target="../media/image279.emf"/><Relationship Id="rId98" Type="http://schemas.openxmlformats.org/officeDocument/2006/relationships/customXml" Target="../ink/ink225.xml"/><Relationship Id="rId121" Type="http://schemas.openxmlformats.org/officeDocument/2006/relationships/image" Target="../media/image293.emf"/><Relationship Id="rId142" Type="http://schemas.openxmlformats.org/officeDocument/2006/relationships/customXml" Target="../ink/ink247.xml"/><Relationship Id="rId163" Type="http://schemas.openxmlformats.org/officeDocument/2006/relationships/image" Target="../media/image314.emf"/><Relationship Id="rId184" Type="http://schemas.openxmlformats.org/officeDocument/2006/relationships/customXml" Target="../ink/ink268.xml"/><Relationship Id="rId189" Type="http://schemas.openxmlformats.org/officeDocument/2006/relationships/image" Target="../media/image327.emf"/><Relationship Id="rId3" Type="http://schemas.openxmlformats.org/officeDocument/2006/relationships/image" Target="../media/image58.GIF"/><Relationship Id="rId25" Type="http://schemas.openxmlformats.org/officeDocument/2006/relationships/image" Target="../media/image246.emf"/><Relationship Id="rId46" Type="http://schemas.openxmlformats.org/officeDocument/2006/relationships/customXml" Target="../ink/ink199.xml"/><Relationship Id="rId67" Type="http://schemas.openxmlformats.org/officeDocument/2006/relationships/image" Target="../media/image267.emf"/><Relationship Id="rId116" Type="http://schemas.openxmlformats.org/officeDocument/2006/relationships/customXml" Target="../ink/ink234.xml"/><Relationship Id="rId137" Type="http://schemas.openxmlformats.org/officeDocument/2006/relationships/image" Target="../media/image301.emf"/><Relationship Id="rId158" Type="http://schemas.openxmlformats.org/officeDocument/2006/relationships/customXml" Target="../ink/ink255.xml"/><Relationship Id="rId20" Type="http://schemas.openxmlformats.org/officeDocument/2006/relationships/customXml" Target="../ink/ink186.xml"/><Relationship Id="rId41" Type="http://schemas.openxmlformats.org/officeDocument/2006/relationships/image" Target="../media/image254.emf"/><Relationship Id="rId62" Type="http://schemas.openxmlformats.org/officeDocument/2006/relationships/customXml" Target="../ink/ink207.xml"/><Relationship Id="rId83" Type="http://schemas.openxmlformats.org/officeDocument/2006/relationships/image" Target="../media/image274.emf"/><Relationship Id="rId88" Type="http://schemas.openxmlformats.org/officeDocument/2006/relationships/customXml" Target="../ink/ink220.xml"/><Relationship Id="rId111" Type="http://schemas.openxmlformats.org/officeDocument/2006/relationships/image" Target="../media/image288.emf"/><Relationship Id="rId132" Type="http://schemas.openxmlformats.org/officeDocument/2006/relationships/customXml" Target="../ink/ink242.xml"/><Relationship Id="rId153" Type="http://schemas.openxmlformats.org/officeDocument/2006/relationships/image" Target="../media/image309.emf"/><Relationship Id="rId174" Type="http://schemas.openxmlformats.org/officeDocument/2006/relationships/customXml" Target="../ink/ink263.xml"/><Relationship Id="rId179" Type="http://schemas.openxmlformats.org/officeDocument/2006/relationships/image" Target="../media/image322.emf"/><Relationship Id="rId195" Type="http://schemas.openxmlformats.org/officeDocument/2006/relationships/image" Target="../media/image330.emf"/><Relationship Id="rId190" Type="http://schemas.openxmlformats.org/officeDocument/2006/relationships/customXml" Target="../ink/ink271.xml"/><Relationship Id="rId15" Type="http://schemas.openxmlformats.org/officeDocument/2006/relationships/image" Target="../media/image241.emf"/><Relationship Id="rId36" Type="http://schemas.openxmlformats.org/officeDocument/2006/relationships/customXml" Target="../ink/ink194.xml"/><Relationship Id="rId57" Type="http://schemas.openxmlformats.org/officeDocument/2006/relationships/image" Target="../media/image262.emf"/><Relationship Id="rId106" Type="http://schemas.openxmlformats.org/officeDocument/2006/relationships/customXml" Target="../ink/ink229.xml"/><Relationship Id="rId127" Type="http://schemas.openxmlformats.org/officeDocument/2006/relationships/image" Target="../media/image296.emf"/><Relationship Id="rId10" Type="http://schemas.openxmlformats.org/officeDocument/2006/relationships/customXml" Target="../ink/ink181.xml"/><Relationship Id="rId31" Type="http://schemas.openxmlformats.org/officeDocument/2006/relationships/image" Target="../media/image249.emf"/><Relationship Id="rId52" Type="http://schemas.openxmlformats.org/officeDocument/2006/relationships/customXml" Target="../ink/ink202.xml"/><Relationship Id="rId73" Type="http://schemas.openxmlformats.org/officeDocument/2006/relationships/image" Target="../media/image270.emf"/><Relationship Id="rId78" Type="http://schemas.openxmlformats.org/officeDocument/2006/relationships/customXml" Target="../ink/ink215.xml"/><Relationship Id="rId94" Type="http://schemas.openxmlformats.org/officeDocument/2006/relationships/customXml" Target="../ink/ink223.xml"/><Relationship Id="rId99" Type="http://schemas.openxmlformats.org/officeDocument/2006/relationships/image" Target="../media/image282.emf"/><Relationship Id="rId101" Type="http://schemas.openxmlformats.org/officeDocument/2006/relationships/image" Target="../media/image283.emf"/><Relationship Id="rId122" Type="http://schemas.openxmlformats.org/officeDocument/2006/relationships/customXml" Target="../ink/ink237.xml"/><Relationship Id="rId143" Type="http://schemas.openxmlformats.org/officeDocument/2006/relationships/image" Target="../media/image304.emf"/><Relationship Id="rId148" Type="http://schemas.openxmlformats.org/officeDocument/2006/relationships/customXml" Target="../ink/ink250.xml"/><Relationship Id="rId164" Type="http://schemas.openxmlformats.org/officeDocument/2006/relationships/customXml" Target="../ink/ink258.xml"/><Relationship Id="rId169" Type="http://schemas.openxmlformats.org/officeDocument/2006/relationships/image" Target="../media/image317.emf"/><Relationship Id="rId185" Type="http://schemas.openxmlformats.org/officeDocument/2006/relationships/image" Target="../media/image325.emf"/><Relationship Id="rId4" Type="http://schemas.openxmlformats.org/officeDocument/2006/relationships/customXml" Target="../ink/ink178.xml"/><Relationship Id="rId9" Type="http://schemas.openxmlformats.org/officeDocument/2006/relationships/image" Target="../media/image238.emf"/><Relationship Id="rId180" Type="http://schemas.openxmlformats.org/officeDocument/2006/relationships/customXml" Target="../ink/ink266.xml"/><Relationship Id="rId26" Type="http://schemas.openxmlformats.org/officeDocument/2006/relationships/customXml" Target="../ink/ink189.xml"/><Relationship Id="rId47" Type="http://schemas.openxmlformats.org/officeDocument/2006/relationships/image" Target="../media/image257.emf"/><Relationship Id="rId68" Type="http://schemas.openxmlformats.org/officeDocument/2006/relationships/customXml" Target="../ink/ink210.xml"/><Relationship Id="rId89" Type="http://schemas.openxmlformats.org/officeDocument/2006/relationships/image" Target="../media/image277.emf"/><Relationship Id="rId112" Type="http://schemas.openxmlformats.org/officeDocument/2006/relationships/customXml" Target="../ink/ink232.xml"/><Relationship Id="rId133" Type="http://schemas.openxmlformats.org/officeDocument/2006/relationships/image" Target="../media/image299.emf"/><Relationship Id="rId154" Type="http://schemas.openxmlformats.org/officeDocument/2006/relationships/customXml" Target="../ink/ink253.xml"/><Relationship Id="rId175" Type="http://schemas.openxmlformats.org/officeDocument/2006/relationships/image" Target="../media/image320.emf"/></Relationships>
</file>

<file path=ppt/slides/_rels/slide15.xml.rels><?xml version="1.0" encoding="UTF-8" standalone="yes"?>
<Relationships xmlns="http://schemas.openxmlformats.org/package/2006/relationships"><Relationship Id="rId117" Type="http://schemas.openxmlformats.org/officeDocument/2006/relationships/customXml" Target="../ink/ink334.xml"/><Relationship Id="rId21" Type="http://schemas.openxmlformats.org/officeDocument/2006/relationships/customXml" Target="../ink/ink286.xml"/><Relationship Id="rId42" Type="http://schemas.openxmlformats.org/officeDocument/2006/relationships/image" Target="../media/image354.emf"/><Relationship Id="rId63" Type="http://schemas.openxmlformats.org/officeDocument/2006/relationships/customXml" Target="../ink/ink307.xml"/><Relationship Id="rId84" Type="http://schemas.openxmlformats.org/officeDocument/2006/relationships/image" Target="../media/image375.emf"/><Relationship Id="rId138" Type="http://schemas.openxmlformats.org/officeDocument/2006/relationships/image" Target="../media/image402.emf"/><Relationship Id="rId159" Type="http://schemas.openxmlformats.org/officeDocument/2006/relationships/customXml" Target="../ink/ink355.xml"/><Relationship Id="rId170" Type="http://schemas.openxmlformats.org/officeDocument/2006/relationships/image" Target="../media/image418.emf"/><Relationship Id="rId191" Type="http://schemas.openxmlformats.org/officeDocument/2006/relationships/customXml" Target="../ink/ink371.xml"/><Relationship Id="rId205" Type="http://schemas.openxmlformats.org/officeDocument/2006/relationships/customXml" Target="../ink/ink378.xml"/><Relationship Id="rId226" Type="http://schemas.openxmlformats.org/officeDocument/2006/relationships/image" Target="../media/image446.emf"/><Relationship Id="rId107" Type="http://schemas.openxmlformats.org/officeDocument/2006/relationships/customXml" Target="../ink/ink329.xml"/><Relationship Id="rId11" Type="http://schemas.openxmlformats.org/officeDocument/2006/relationships/customXml" Target="../ink/ink281.xml"/><Relationship Id="rId32" Type="http://schemas.openxmlformats.org/officeDocument/2006/relationships/image" Target="../media/image349.emf"/><Relationship Id="rId53" Type="http://schemas.openxmlformats.org/officeDocument/2006/relationships/customXml" Target="../ink/ink302.xml"/><Relationship Id="rId74" Type="http://schemas.openxmlformats.org/officeDocument/2006/relationships/image" Target="../media/image370.emf"/><Relationship Id="rId128" Type="http://schemas.openxmlformats.org/officeDocument/2006/relationships/image" Target="../media/image397.emf"/><Relationship Id="rId149" Type="http://schemas.openxmlformats.org/officeDocument/2006/relationships/customXml" Target="../ink/ink350.xml"/><Relationship Id="rId5" Type="http://schemas.openxmlformats.org/officeDocument/2006/relationships/customXml" Target="../ink/ink278.xml"/><Relationship Id="rId95" Type="http://schemas.openxmlformats.org/officeDocument/2006/relationships/customXml" Target="../ink/ink323.xml"/><Relationship Id="rId160" Type="http://schemas.openxmlformats.org/officeDocument/2006/relationships/image" Target="../media/image413.emf"/><Relationship Id="rId181" Type="http://schemas.openxmlformats.org/officeDocument/2006/relationships/customXml" Target="../ink/ink366.xml"/><Relationship Id="rId216" Type="http://schemas.openxmlformats.org/officeDocument/2006/relationships/image" Target="../media/image441.emf"/><Relationship Id="rId237" Type="http://schemas.openxmlformats.org/officeDocument/2006/relationships/customXml" Target="../ink/ink394.xml"/><Relationship Id="rId22" Type="http://schemas.openxmlformats.org/officeDocument/2006/relationships/image" Target="../media/image344.emf"/><Relationship Id="rId43" Type="http://schemas.openxmlformats.org/officeDocument/2006/relationships/customXml" Target="../ink/ink297.xml"/><Relationship Id="rId64" Type="http://schemas.openxmlformats.org/officeDocument/2006/relationships/image" Target="../media/image365.emf"/><Relationship Id="rId118" Type="http://schemas.openxmlformats.org/officeDocument/2006/relationships/image" Target="../media/image392.emf"/><Relationship Id="rId139" Type="http://schemas.openxmlformats.org/officeDocument/2006/relationships/customXml" Target="../ink/ink345.xml"/><Relationship Id="rId80" Type="http://schemas.openxmlformats.org/officeDocument/2006/relationships/image" Target="../media/image373.emf"/><Relationship Id="rId85" Type="http://schemas.openxmlformats.org/officeDocument/2006/relationships/customXml" Target="../ink/ink318.xml"/><Relationship Id="rId150" Type="http://schemas.openxmlformats.org/officeDocument/2006/relationships/image" Target="../media/image408.emf"/><Relationship Id="rId155" Type="http://schemas.openxmlformats.org/officeDocument/2006/relationships/customXml" Target="../ink/ink353.xml"/><Relationship Id="rId171" Type="http://schemas.openxmlformats.org/officeDocument/2006/relationships/customXml" Target="../ink/ink361.xml"/><Relationship Id="rId176" Type="http://schemas.openxmlformats.org/officeDocument/2006/relationships/image" Target="../media/image421.emf"/><Relationship Id="rId192" Type="http://schemas.openxmlformats.org/officeDocument/2006/relationships/image" Target="../media/image429.emf"/><Relationship Id="rId197" Type="http://schemas.openxmlformats.org/officeDocument/2006/relationships/customXml" Target="../ink/ink374.xml"/><Relationship Id="rId206" Type="http://schemas.openxmlformats.org/officeDocument/2006/relationships/image" Target="../media/image436.emf"/><Relationship Id="rId227" Type="http://schemas.openxmlformats.org/officeDocument/2006/relationships/customXml" Target="../ink/ink389.xml"/><Relationship Id="rId201" Type="http://schemas.openxmlformats.org/officeDocument/2006/relationships/customXml" Target="../ink/ink376.xml"/><Relationship Id="rId222" Type="http://schemas.openxmlformats.org/officeDocument/2006/relationships/image" Target="../media/image444.emf"/><Relationship Id="rId12" Type="http://schemas.openxmlformats.org/officeDocument/2006/relationships/image" Target="../media/image339.emf"/><Relationship Id="rId17" Type="http://schemas.openxmlformats.org/officeDocument/2006/relationships/customXml" Target="../ink/ink284.xml"/><Relationship Id="rId33" Type="http://schemas.openxmlformats.org/officeDocument/2006/relationships/customXml" Target="../ink/ink292.xml"/><Relationship Id="rId38" Type="http://schemas.openxmlformats.org/officeDocument/2006/relationships/image" Target="../media/image352.emf"/><Relationship Id="rId59" Type="http://schemas.openxmlformats.org/officeDocument/2006/relationships/customXml" Target="../ink/ink305.xml"/><Relationship Id="rId103" Type="http://schemas.openxmlformats.org/officeDocument/2006/relationships/customXml" Target="../ink/ink327.xml"/><Relationship Id="rId108" Type="http://schemas.openxmlformats.org/officeDocument/2006/relationships/image" Target="../media/image387.emf"/><Relationship Id="rId124" Type="http://schemas.openxmlformats.org/officeDocument/2006/relationships/image" Target="../media/image395.emf"/><Relationship Id="rId129" Type="http://schemas.openxmlformats.org/officeDocument/2006/relationships/customXml" Target="../ink/ink340.xml"/><Relationship Id="rId54" Type="http://schemas.openxmlformats.org/officeDocument/2006/relationships/image" Target="../media/image360.emf"/><Relationship Id="rId70" Type="http://schemas.openxmlformats.org/officeDocument/2006/relationships/image" Target="../media/image368.emf"/><Relationship Id="rId75" Type="http://schemas.openxmlformats.org/officeDocument/2006/relationships/customXml" Target="../ink/ink313.xml"/><Relationship Id="rId91" Type="http://schemas.openxmlformats.org/officeDocument/2006/relationships/customXml" Target="../ink/ink321.xml"/><Relationship Id="rId96" Type="http://schemas.openxmlformats.org/officeDocument/2006/relationships/image" Target="../media/image381.emf"/><Relationship Id="rId140" Type="http://schemas.openxmlformats.org/officeDocument/2006/relationships/image" Target="../media/image403.emf"/><Relationship Id="rId145" Type="http://schemas.openxmlformats.org/officeDocument/2006/relationships/customXml" Target="../ink/ink348.xml"/><Relationship Id="rId161" Type="http://schemas.openxmlformats.org/officeDocument/2006/relationships/customXml" Target="../ink/ink356.xml"/><Relationship Id="rId166" Type="http://schemas.openxmlformats.org/officeDocument/2006/relationships/image" Target="../media/image416.emf"/><Relationship Id="rId182" Type="http://schemas.openxmlformats.org/officeDocument/2006/relationships/image" Target="../media/image424.emf"/><Relationship Id="rId187" Type="http://schemas.openxmlformats.org/officeDocument/2006/relationships/customXml" Target="../ink/ink369.xml"/><Relationship Id="rId217" Type="http://schemas.openxmlformats.org/officeDocument/2006/relationships/customXml" Target="../ink/ink384.xml"/><Relationship Id="rId1" Type="http://schemas.openxmlformats.org/officeDocument/2006/relationships/tags" Target="../tags/tag4.xml"/><Relationship Id="rId6" Type="http://schemas.openxmlformats.org/officeDocument/2006/relationships/image" Target="../media/image336.emf"/><Relationship Id="rId212" Type="http://schemas.openxmlformats.org/officeDocument/2006/relationships/image" Target="../media/image439.emf"/><Relationship Id="rId233" Type="http://schemas.openxmlformats.org/officeDocument/2006/relationships/customXml" Target="../ink/ink392.xml"/><Relationship Id="rId238" Type="http://schemas.openxmlformats.org/officeDocument/2006/relationships/image" Target="../media/image452.emf"/><Relationship Id="rId23" Type="http://schemas.openxmlformats.org/officeDocument/2006/relationships/customXml" Target="../ink/ink287.xml"/><Relationship Id="rId28" Type="http://schemas.openxmlformats.org/officeDocument/2006/relationships/image" Target="../media/image347.emf"/><Relationship Id="rId49" Type="http://schemas.openxmlformats.org/officeDocument/2006/relationships/customXml" Target="../ink/ink300.xml"/><Relationship Id="rId114" Type="http://schemas.openxmlformats.org/officeDocument/2006/relationships/image" Target="../media/image390.emf"/><Relationship Id="rId119" Type="http://schemas.openxmlformats.org/officeDocument/2006/relationships/customXml" Target="../ink/ink335.xml"/><Relationship Id="rId44" Type="http://schemas.openxmlformats.org/officeDocument/2006/relationships/image" Target="../media/image355.emf"/><Relationship Id="rId60" Type="http://schemas.openxmlformats.org/officeDocument/2006/relationships/image" Target="../media/image363.emf"/><Relationship Id="rId65" Type="http://schemas.openxmlformats.org/officeDocument/2006/relationships/customXml" Target="../ink/ink308.xml"/><Relationship Id="rId81" Type="http://schemas.openxmlformats.org/officeDocument/2006/relationships/customXml" Target="../ink/ink316.xml"/><Relationship Id="rId86" Type="http://schemas.openxmlformats.org/officeDocument/2006/relationships/image" Target="../media/image376.emf"/><Relationship Id="rId130" Type="http://schemas.openxmlformats.org/officeDocument/2006/relationships/image" Target="../media/image398.emf"/><Relationship Id="rId135" Type="http://schemas.openxmlformats.org/officeDocument/2006/relationships/customXml" Target="../ink/ink343.xml"/><Relationship Id="rId151" Type="http://schemas.openxmlformats.org/officeDocument/2006/relationships/customXml" Target="../ink/ink351.xml"/><Relationship Id="rId156" Type="http://schemas.openxmlformats.org/officeDocument/2006/relationships/image" Target="../media/image411.emf"/><Relationship Id="rId177" Type="http://schemas.openxmlformats.org/officeDocument/2006/relationships/customXml" Target="../ink/ink364.xml"/><Relationship Id="rId198" Type="http://schemas.openxmlformats.org/officeDocument/2006/relationships/image" Target="../media/image432.emf"/><Relationship Id="rId172" Type="http://schemas.openxmlformats.org/officeDocument/2006/relationships/image" Target="../media/image419.emf"/><Relationship Id="rId193" Type="http://schemas.openxmlformats.org/officeDocument/2006/relationships/customXml" Target="../ink/ink372.xml"/><Relationship Id="rId202" Type="http://schemas.openxmlformats.org/officeDocument/2006/relationships/image" Target="../media/image434.emf"/><Relationship Id="rId207" Type="http://schemas.openxmlformats.org/officeDocument/2006/relationships/customXml" Target="../ink/ink379.xml"/><Relationship Id="rId223" Type="http://schemas.openxmlformats.org/officeDocument/2006/relationships/customXml" Target="../ink/ink387.xml"/><Relationship Id="rId228" Type="http://schemas.openxmlformats.org/officeDocument/2006/relationships/image" Target="../media/image447.emf"/><Relationship Id="rId13" Type="http://schemas.openxmlformats.org/officeDocument/2006/relationships/customXml" Target="../ink/ink282.xml"/><Relationship Id="rId18" Type="http://schemas.openxmlformats.org/officeDocument/2006/relationships/image" Target="../media/image342.emf"/><Relationship Id="rId39" Type="http://schemas.openxmlformats.org/officeDocument/2006/relationships/customXml" Target="../ink/ink295.xml"/><Relationship Id="rId109" Type="http://schemas.openxmlformats.org/officeDocument/2006/relationships/customXml" Target="../ink/ink330.xml"/><Relationship Id="rId34" Type="http://schemas.openxmlformats.org/officeDocument/2006/relationships/image" Target="../media/image350.emf"/><Relationship Id="rId50" Type="http://schemas.openxmlformats.org/officeDocument/2006/relationships/image" Target="../media/image358.emf"/><Relationship Id="rId55" Type="http://schemas.openxmlformats.org/officeDocument/2006/relationships/customXml" Target="../ink/ink303.xml"/><Relationship Id="rId76" Type="http://schemas.openxmlformats.org/officeDocument/2006/relationships/image" Target="../media/image371.emf"/><Relationship Id="rId97" Type="http://schemas.openxmlformats.org/officeDocument/2006/relationships/customXml" Target="../ink/ink324.xml"/><Relationship Id="rId104" Type="http://schemas.openxmlformats.org/officeDocument/2006/relationships/image" Target="../media/image385.emf"/><Relationship Id="rId120" Type="http://schemas.openxmlformats.org/officeDocument/2006/relationships/image" Target="../media/image393.emf"/><Relationship Id="rId125" Type="http://schemas.openxmlformats.org/officeDocument/2006/relationships/customXml" Target="../ink/ink338.xml"/><Relationship Id="rId141" Type="http://schemas.openxmlformats.org/officeDocument/2006/relationships/customXml" Target="../ink/ink346.xml"/><Relationship Id="rId146" Type="http://schemas.openxmlformats.org/officeDocument/2006/relationships/image" Target="../media/image406.emf"/><Relationship Id="rId167" Type="http://schemas.openxmlformats.org/officeDocument/2006/relationships/customXml" Target="../ink/ink359.xml"/><Relationship Id="rId188" Type="http://schemas.openxmlformats.org/officeDocument/2006/relationships/image" Target="../media/image427.emf"/><Relationship Id="rId7" Type="http://schemas.openxmlformats.org/officeDocument/2006/relationships/customXml" Target="../ink/ink279.xml"/><Relationship Id="rId71" Type="http://schemas.openxmlformats.org/officeDocument/2006/relationships/customXml" Target="../ink/ink311.xml"/><Relationship Id="rId92" Type="http://schemas.openxmlformats.org/officeDocument/2006/relationships/image" Target="../media/image379.emf"/><Relationship Id="rId162" Type="http://schemas.openxmlformats.org/officeDocument/2006/relationships/image" Target="../media/image414.emf"/><Relationship Id="rId183" Type="http://schemas.openxmlformats.org/officeDocument/2006/relationships/customXml" Target="../ink/ink367.xml"/><Relationship Id="rId213" Type="http://schemas.openxmlformats.org/officeDocument/2006/relationships/customXml" Target="../ink/ink382.xml"/><Relationship Id="rId218" Type="http://schemas.openxmlformats.org/officeDocument/2006/relationships/image" Target="../media/image442.emf"/><Relationship Id="rId234" Type="http://schemas.openxmlformats.org/officeDocument/2006/relationships/image" Target="../media/image450.emf"/><Relationship Id="rId2" Type="http://schemas.openxmlformats.org/officeDocument/2006/relationships/slideLayout" Target="../slideLayouts/slideLayout2.xml"/><Relationship Id="rId29" Type="http://schemas.openxmlformats.org/officeDocument/2006/relationships/customXml" Target="../ink/ink290.xml"/><Relationship Id="rId24" Type="http://schemas.openxmlformats.org/officeDocument/2006/relationships/image" Target="../media/image345.emf"/><Relationship Id="rId40" Type="http://schemas.openxmlformats.org/officeDocument/2006/relationships/image" Target="../media/image353.emf"/><Relationship Id="rId45" Type="http://schemas.openxmlformats.org/officeDocument/2006/relationships/customXml" Target="../ink/ink298.xml"/><Relationship Id="rId66" Type="http://schemas.openxmlformats.org/officeDocument/2006/relationships/image" Target="../media/image366.emf"/><Relationship Id="rId87" Type="http://schemas.openxmlformats.org/officeDocument/2006/relationships/customXml" Target="../ink/ink319.xml"/><Relationship Id="rId110" Type="http://schemas.openxmlformats.org/officeDocument/2006/relationships/image" Target="../media/image388.emf"/><Relationship Id="rId115" Type="http://schemas.openxmlformats.org/officeDocument/2006/relationships/customXml" Target="../ink/ink333.xml"/><Relationship Id="rId131" Type="http://schemas.openxmlformats.org/officeDocument/2006/relationships/customXml" Target="../ink/ink341.xml"/><Relationship Id="rId136" Type="http://schemas.openxmlformats.org/officeDocument/2006/relationships/image" Target="../media/image401.emf"/><Relationship Id="rId157" Type="http://schemas.openxmlformats.org/officeDocument/2006/relationships/customXml" Target="../ink/ink354.xml"/><Relationship Id="rId178" Type="http://schemas.openxmlformats.org/officeDocument/2006/relationships/image" Target="../media/image422.emf"/><Relationship Id="rId61" Type="http://schemas.openxmlformats.org/officeDocument/2006/relationships/customXml" Target="../ink/ink306.xml"/><Relationship Id="rId82" Type="http://schemas.openxmlformats.org/officeDocument/2006/relationships/image" Target="../media/image374.emf"/><Relationship Id="rId152" Type="http://schemas.openxmlformats.org/officeDocument/2006/relationships/image" Target="../media/image409.emf"/><Relationship Id="rId173" Type="http://schemas.openxmlformats.org/officeDocument/2006/relationships/customXml" Target="../ink/ink362.xml"/><Relationship Id="rId194" Type="http://schemas.openxmlformats.org/officeDocument/2006/relationships/image" Target="../media/image430.emf"/><Relationship Id="rId199" Type="http://schemas.openxmlformats.org/officeDocument/2006/relationships/customXml" Target="../ink/ink375.xml"/><Relationship Id="rId203" Type="http://schemas.openxmlformats.org/officeDocument/2006/relationships/customXml" Target="../ink/ink377.xml"/><Relationship Id="rId208" Type="http://schemas.openxmlformats.org/officeDocument/2006/relationships/image" Target="../media/image437.emf"/><Relationship Id="rId229" Type="http://schemas.openxmlformats.org/officeDocument/2006/relationships/customXml" Target="../ink/ink390.xml"/><Relationship Id="rId19" Type="http://schemas.openxmlformats.org/officeDocument/2006/relationships/customXml" Target="../ink/ink285.xml"/><Relationship Id="rId224" Type="http://schemas.openxmlformats.org/officeDocument/2006/relationships/image" Target="../media/image445.emf"/><Relationship Id="rId14" Type="http://schemas.openxmlformats.org/officeDocument/2006/relationships/image" Target="../media/image340.emf"/><Relationship Id="rId30" Type="http://schemas.openxmlformats.org/officeDocument/2006/relationships/image" Target="../media/image348.emf"/><Relationship Id="rId35" Type="http://schemas.openxmlformats.org/officeDocument/2006/relationships/customXml" Target="../ink/ink293.xml"/><Relationship Id="rId56" Type="http://schemas.openxmlformats.org/officeDocument/2006/relationships/image" Target="../media/image361.emf"/><Relationship Id="rId77" Type="http://schemas.openxmlformats.org/officeDocument/2006/relationships/customXml" Target="../ink/ink314.xml"/><Relationship Id="rId100" Type="http://schemas.openxmlformats.org/officeDocument/2006/relationships/image" Target="../media/image383.emf"/><Relationship Id="rId105" Type="http://schemas.openxmlformats.org/officeDocument/2006/relationships/customXml" Target="../ink/ink328.xml"/><Relationship Id="rId126" Type="http://schemas.openxmlformats.org/officeDocument/2006/relationships/image" Target="../media/image396.emf"/><Relationship Id="rId147" Type="http://schemas.openxmlformats.org/officeDocument/2006/relationships/customXml" Target="../ink/ink349.xml"/><Relationship Id="rId168" Type="http://schemas.openxmlformats.org/officeDocument/2006/relationships/image" Target="../media/image417.emf"/><Relationship Id="rId8" Type="http://schemas.openxmlformats.org/officeDocument/2006/relationships/image" Target="../media/image337.emf"/><Relationship Id="rId51" Type="http://schemas.openxmlformats.org/officeDocument/2006/relationships/customXml" Target="../ink/ink301.xml"/><Relationship Id="rId72" Type="http://schemas.openxmlformats.org/officeDocument/2006/relationships/image" Target="../media/image369.emf"/><Relationship Id="rId93" Type="http://schemas.openxmlformats.org/officeDocument/2006/relationships/customXml" Target="../ink/ink322.xml"/><Relationship Id="rId98" Type="http://schemas.openxmlformats.org/officeDocument/2006/relationships/image" Target="../media/image382.emf"/><Relationship Id="rId121" Type="http://schemas.openxmlformats.org/officeDocument/2006/relationships/customXml" Target="../ink/ink336.xml"/><Relationship Id="rId142" Type="http://schemas.openxmlformats.org/officeDocument/2006/relationships/image" Target="../media/image404.emf"/><Relationship Id="rId163" Type="http://schemas.openxmlformats.org/officeDocument/2006/relationships/customXml" Target="../ink/ink357.xml"/><Relationship Id="rId184" Type="http://schemas.openxmlformats.org/officeDocument/2006/relationships/image" Target="../media/image425.emf"/><Relationship Id="rId189" Type="http://schemas.openxmlformats.org/officeDocument/2006/relationships/customXml" Target="../ink/ink370.xml"/><Relationship Id="rId219" Type="http://schemas.openxmlformats.org/officeDocument/2006/relationships/customXml" Target="../ink/ink385.xml"/><Relationship Id="rId3" Type="http://schemas.openxmlformats.org/officeDocument/2006/relationships/notesSlide" Target="../notesSlides/notesSlide3.xml"/><Relationship Id="rId214" Type="http://schemas.openxmlformats.org/officeDocument/2006/relationships/image" Target="../media/image440.emf"/><Relationship Id="rId230" Type="http://schemas.openxmlformats.org/officeDocument/2006/relationships/image" Target="../media/image448.emf"/><Relationship Id="rId235" Type="http://schemas.openxmlformats.org/officeDocument/2006/relationships/customXml" Target="../ink/ink393.xml"/><Relationship Id="rId25" Type="http://schemas.openxmlformats.org/officeDocument/2006/relationships/customXml" Target="../ink/ink288.xml"/><Relationship Id="rId46" Type="http://schemas.openxmlformats.org/officeDocument/2006/relationships/image" Target="../media/image356.emf"/><Relationship Id="rId67" Type="http://schemas.openxmlformats.org/officeDocument/2006/relationships/customXml" Target="../ink/ink309.xml"/><Relationship Id="rId116" Type="http://schemas.openxmlformats.org/officeDocument/2006/relationships/image" Target="../media/image391.emf"/><Relationship Id="rId137" Type="http://schemas.openxmlformats.org/officeDocument/2006/relationships/customXml" Target="../ink/ink344.xml"/><Relationship Id="rId158" Type="http://schemas.openxmlformats.org/officeDocument/2006/relationships/image" Target="../media/image412.emf"/><Relationship Id="rId20" Type="http://schemas.openxmlformats.org/officeDocument/2006/relationships/image" Target="../media/image343.emf"/><Relationship Id="rId41" Type="http://schemas.openxmlformats.org/officeDocument/2006/relationships/customXml" Target="../ink/ink296.xml"/><Relationship Id="rId62" Type="http://schemas.openxmlformats.org/officeDocument/2006/relationships/image" Target="../media/image364.emf"/><Relationship Id="rId83" Type="http://schemas.openxmlformats.org/officeDocument/2006/relationships/customXml" Target="../ink/ink317.xml"/><Relationship Id="rId88" Type="http://schemas.openxmlformats.org/officeDocument/2006/relationships/image" Target="../media/image377.emf"/><Relationship Id="rId111" Type="http://schemas.openxmlformats.org/officeDocument/2006/relationships/customXml" Target="../ink/ink331.xml"/><Relationship Id="rId132" Type="http://schemas.openxmlformats.org/officeDocument/2006/relationships/image" Target="../media/image399.emf"/><Relationship Id="rId153" Type="http://schemas.openxmlformats.org/officeDocument/2006/relationships/customXml" Target="../ink/ink352.xml"/><Relationship Id="rId174" Type="http://schemas.openxmlformats.org/officeDocument/2006/relationships/image" Target="../media/image420.emf"/><Relationship Id="rId179" Type="http://schemas.openxmlformats.org/officeDocument/2006/relationships/customXml" Target="../ink/ink365.xml"/><Relationship Id="rId195" Type="http://schemas.openxmlformats.org/officeDocument/2006/relationships/customXml" Target="../ink/ink373.xml"/><Relationship Id="rId209" Type="http://schemas.openxmlformats.org/officeDocument/2006/relationships/customXml" Target="../ink/ink380.xml"/><Relationship Id="rId190" Type="http://schemas.openxmlformats.org/officeDocument/2006/relationships/image" Target="../media/image428.emf"/><Relationship Id="rId204" Type="http://schemas.openxmlformats.org/officeDocument/2006/relationships/image" Target="../media/image435.emf"/><Relationship Id="rId220" Type="http://schemas.openxmlformats.org/officeDocument/2006/relationships/image" Target="../media/image443.emf"/><Relationship Id="rId225" Type="http://schemas.openxmlformats.org/officeDocument/2006/relationships/customXml" Target="../ink/ink388.xml"/><Relationship Id="rId15" Type="http://schemas.openxmlformats.org/officeDocument/2006/relationships/customXml" Target="../ink/ink283.xml"/><Relationship Id="rId36" Type="http://schemas.openxmlformats.org/officeDocument/2006/relationships/image" Target="../media/image351.emf"/><Relationship Id="rId57" Type="http://schemas.openxmlformats.org/officeDocument/2006/relationships/customXml" Target="../ink/ink304.xml"/><Relationship Id="rId106" Type="http://schemas.openxmlformats.org/officeDocument/2006/relationships/image" Target="../media/image386.emf"/><Relationship Id="rId127" Type="http://schemas.openxmlformats.org/officeDocument/2006/relationships/customXml" Target="../ink/ink339.xml"/><Relationship Id="rId10" Type="http://schemas.openxmlformats.org/officeDocument/2006/relationships/image" Target="../media/image338.emf"/><Relationship Id="rId31" Type="http://schemas.openxmlformats.org/officeDocument/2006/relationships/customXml" Target="../ink/ink291.xml"/><Relationship Id="rId52" Type="http://schemas.openxmlformats.org/officeDocument/2006/relationships/image" Target="../media/image359.emf"/><Relationship Id="rId73" Type="http://schemas.openxmlformats.org/officeDocument/2006/relationships/customXml" Target="../ink/ink312.xml"/><Relationship Id="rId78" Type="http://schemas.openxmlformats.org/officeDocument/2006/relationships/image" Target="../media/image372.emf"/><Relationship Id="rId94" Type="http://schemas.openxmlformats.org/officeDocument/2006/relationships/image" Target="../media/image380.emf"/><Relationship Id="rId99" Type="http://schemas.openxmlformats.org/officeDocument/2006/relationships/customXml" Target="../ink/ink325.xml"/><Relationship Id="rId101" Type="http://schemas.openxmlformats.org/officeDocument/2006/relationships/customXml" Target="../ink/ink326.xml"/><Relationship Id="rId122" Type="http://schemas.openxmlformats.org/officeDocument/2006/relationships/image" Target="../media/image394.emf"/><Relationship Id="rId143" Type="http://schemas.openxmlformats.org/officeDocument/2006/relationships/customXml" Target="../ink/ink347.xml"/><Relationship Id="rId148" Type="http://schemas.openxmlformats.org/officeDocument/2006/relationships/image" Target="../media/image407.emf"/><Relationship Id="rId164" Type="http://schemas.openxmlformats.org/officeDocument/2006/relationships/image" Target="../media/image415.emf"/><Relationship Id="rId169" Type="http://schemas.openxmlformats.org/officeDocument/2006/relationships/customXml" Target="../ink/ink360.xml"/><Relationship Id="rId185" Type="http://schemas.openxmlformats.org/officeDocument/2006/relationships/customXml" Target="../ink/ink368.xml"/><Relationship Id="rId4" Type="http://schemas.openxmlformats.org/officeDocument/2006/relationships/image" Target="../media/image59.png"/><Relationship Id="rId9" Type="http://schemas.openxmlformats.org/officeDocument/2006/relationships/customXml" Target="../ink/ink280.xml"/><Relationship Id="rId180" Type="http://schemas.openxmlformats.org/officeDocument/2006/relationships/image" Target="../media/image423.emf"/><Relationship Id="rId210" Type="http://schemas.openxmlformats.org/officeDocument/2006/relationships/image" Target="../media/image438.emf"/><Relationship Id="rId215" Type="http://schemas.openxmlformats.org/officeDocument/2006/relationships/customXml" Target="../ink/ink383.xml"/><Relationship Id="rId236" Type="http://schemas.openxmlformats.org/officeDocument/2006/relationships/image" Target="../media/image451.emf"/><Relationship Id="rId26" Type="http://schemas.openxmlformats.org/officeDocument/2006/relationships/image" Target="../media/image346.emf"/><Relationship Id="rId231" Type="http://schemas.openxmlformats.org/officeDocument/2006/relationships/customXml" Target="../ink/ink391.xml"/><Relationship Id="rId47" Type="http://schemas.openxmlformats.org/officeDocument/2006/relationships/customXml" Target="../ink/ink299.xml"/><Relationship Id="rId68" Type="http://schemas.openxmlformats.org/officeDocument/2006/relationships/image" Target="../media/image367.emf"/><Relationship Id="rId89" Type="http://schemas.openxmlformats.org/officeDocument/2006/relationships/customXml" Target="../ink/ink320.xml"/><Relationship Id="rId112" Type="http://schemas.openxmlformats.org/officeDocument/2006/relationships/image" Target="../media/image389.emf"/><Relationship Id="rId133" Type="http://schemas.openxmlformats.org/officeDocument/2006/relationships/customXml" Target="../ink/ink342.xml"/><Relationship Id="rId154" Type="http://schemas.openxmlformats.org/officeDocument/2006/relationships/image" Target="../media/image410.emf"/><Relationship Id="rId175" Type="http://schemas.openxmlformats.org/officeDocument/2006/relationships/customXml" Target="../ink/ink363.xml"/><Relationship Id="rId196" Type="http://schemas.openxmlformats.org/officeDocument/2006/relationships/image" Target="../media/image431.emf"/><Relationship Id="rId200" Type="http://schemas.openxmlformats.org/officeDocument/2006/relationships/image" Target="../media/image433.emf"/><Relationship Id="rId16" Type="http://schemas.openxmlformats.org/officeDocument/2006/relationships/image" Target="../media/image341.emf"/><Relationship Id="rId221" Type="http://schemas.openxmlformats.org/officeDocument/2006/relationships/customXml" Target="../ink/ink386.xml"/><Relationship Id="rId37" Type="http://schemas.openxmlformats.org/officeDocument/2006/relationships/customXml" Target="../ink/ink294.xml"/><Relationship Id="rId58" Type="http://schemas.openxmlformats.org/officeDocument/2006/relationships/image" Target="../media/image362.emf"/><Relationship Id="rId79" Type="http://schemas.openxmlformats.org/officeDocument/2006/relationships/customXml" Target="../ink/ink315.xml"/><Relationship Id="rId102" Type="http://schemas.openxmlformats.org/officeDocument/2006/relationships/image" Target="../media/image384.emf"/><Relationship Id="rId123" Type="http://schemas.openxmlformats.org/officeDocument/2006/relationships/customXml" Target="../ink/ink337.xml"/><Relationship Id="rId144" Type="http://schemas.openxmlformats.org/officeDocument/2006/relationships/image" Target="../media/image405.emf"/><Relationship Id="rId90" Type="http://schemas.openxmlformats.org/officeDocument/2006/relationships/image" Target="../media/image378.emf"/><Relationship Id="rId165" Type="http://schemas.openxmlformats.org/officeDocument/2006/relationships/customXml" Target="../ink/ink358.xml"/><Relationship Id="rId186" Type="http://schemas.openxmlformats.org/officeDocument/2006/relationships/image" Target="../media/image426.emf"/><Relationship Id="rId211" Type="http://schemas.openxmlformats.org/officeDocument/2006/relationships/customXml" Target="../ink/ink381.xml"/><Relationship Id="rId232" Type="http://schemas.openxmlformats.org/officeDocument/2006/relationships/image" Target="../media/image449.emf"/><Relationship Id="rId27" Type="http://schemas.openxmlformats.org/officeDocument/2006/relationships/customXml" Target="../ink/ink289.xml"/><Relationship Id="rId48" Type="http://schemas.openxmlformats.org/officeDocument/2006/relationships/image" Target="../media/image357.emf"/><Relationship Id="rId69" Type="http://schemas.openxmlformats.org/officeDocument/2006/relationships/customXml" Target="../ink/ink310.xml"/><Relationship Id="rId113" Type="http://schemas.openxmlformats.org/officeDocument/2006/relationships/customXml" Target="../ink/ink332.xml"/><Relationship Id="rId134" Type="http://schemas.openxmlformats.org/officeDocument/2006/relationships/image" Target="../media/image400.emf"/></Relationships>
</file>

<file path=ppt/slides/_rels/slide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4.xml"/><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13" Type="http://schemas.openxmlformats.org/officeDocument/2006/relationships/image" Target="../media/image467.emf"/><Relationship Id="rId18" Type="http://schemas.openxmlformats.org/officeDocument/2006/relationships/customXml" Target="../ink/ink399.xml"/><Relationship Id="rId26" Type="http://schemas.openxmlformats.org/officeDocument/2006/relationships/customXml" Target="../ink/ink403.xml"/><Relationship Id="rId39" Type="http://schemas.openxmlformats.org/officeDocument/2006/relationships/image" Target="../media/image480.emf"/><Relationship Id="rId21" Type="http://schemas.openxmlformats.org/officeDocument/2006/relationships/image" Target="../media/image471.emf"/><Relationship Id="rId34" Type="http://schemas.openxmlformats.org/officeDocument/2006/relationships/customXml" Target="../ink/ink407.xml"/><Relationship Id="rId42" Type="http://schemas.openxmlformats.org/officeDocument/2006/relationships/customXml" Target="../ink/ink411.xml"/><Relationship Id="rId47" Type="http://schemas.openxmlformats.org/officeDocument/2006/relationships/image" Target="../media/image483.emf"/><Relationship Id="rId50" Type="http://schemas.openxmlformats.org/officeDocument/2006/relationships/customXml" Target="../ink/ink415.xml"/><Relationship Id="rId55" Type="http://schemas.openxmlformats.org/officeDocument/2006/relationships/image" Target="../media/image487.emf"/><Relationship Id="rId63" Type="http://schemas.openxmlformats.org/officeDocument/2006/relationships/image" Target="../media/image491.emf"/><Relationship Id="rId68" Type="http://schemas.openxmlformats.org/officeDocument/2006/relationships/customXml" Target="../ink/ink424.xml"/><Relationship Id="rId76" Type="http://schemas.openxmlformats.org/officeDocument/2006/relationships/customXml" Target="../ink/ink428.xml"/><Relationship Id="rId84" Type="http://schemas.openxmlformats.org/officeDocument/2006/relationships/customXml" Target="../ink/ink432.xml"/><Relationship Id="rId7" Type="http://schemas.openxmlformats.org/officeDocument/2006/relationships/image" Target="../media/image70.png"/><Relationship Id="rId71" Type="http://schemas.openxmlformats.org/officeDocument/2006/relationships/image" Target="../media/image495.emf"/><Relationship Id="rId2" Type="http://schemas.openxmlformats.org/officeDocument/2006/relationships/notesSlide" Target="../notesSlides/notesSlide5.xml"/><Relationship Id="rId16" Type="http://schemas.openxmlformats.org/officeDocument/2006/relationships/customXml" Target="../ink/ink398.xml"/><Relationship Id="rId29" Type="http://schemas.openxmlformats.org/officeDocument/2006/relationships/image" Target="../media/image475.emf"/><Relationship Id="rId11" Type="http://schemas.openxmlformats.org/officeDocument/2006/relationships/image" Target="../media/image466.emf"/><Relationship Id="rId24" Type="http://schemas.openxmlformats.org/officeDocument/2006/relationships/customXml" Target="../ink/ink402.xml"/><Relationship Id="rId32" Type="http://schemas.openxmlformats.org/officeDocument/2006/relationships/customXml" Target="../ink/ink406.xml"/><Relationship Id="rId37" Type="http://schemas.openxmlformats.org/officeDocument/2006/relationships/image" Target="../media/image479.emf"/><Relationship Id="rId40" Type="http://schemas.openxmlformats.org/officeDocument/2006/relationships/customXml" Target="../ink/ink410.xml"/><Relationship Id="rId45" Type="http://schemas.openxmlformats.org/officeDocument/2006/relationships/image" Target="../media/image482.emf"/><Relationship Id="rId53" Type="http://schemas.openxmlformats.org/officeDocument/2006/relationships/image" Target="../media/image486.emf"/><Relationship Id="rId58" Type="http://schemas.openxmlformats.org/officeDocument/2006/relationships/customXml" Target="../ink/ink419.xml"/><Relationship Id="rId66" Type="http://schemas.openxmlformats.org/officeDocument/2006/relationships/customXml" Target="../ink/ink423.xml"/><Relationship Id="rId74" Type="http://schemas.openxmlformats.org/officeDocument/2006/relationships/customXml" Target="../ink/ink427.xml"/><Relationship Id="rId79" Type="http://schemas.openxmlformats.org/officeDocument/2006/relationships/image" Target="../media/image499.emf"/><Relationship Id="rId5" Type="http://schemas.openxmlformats.org/officeDocument/2006/relationships/image" Target="../media/image68.png"/><Relationship Id="rId61" Type="http://schemas.openxmlformats.org/officeDocument/2006/relationships/image" Target="../media/image490.emf"/><Relationship Id="rId82" Type="http://schemas.openxmlformats.org/officeDocument/2006/relationships/customXml" Target="../ink/ink431.xml"/><Relationship Id="rId19" Type="http://schemas.openxmlformats.org/officeDocument/2006/relationships/image" Target="../media/image470.emf"/><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customXml" Target="../ink/ink397.xml"/><Relationship Id="rId22" Type="http://schemas.openxmlformats.org/officeDocument/2006/relationships/customXml" Target="../ink/ink401.xml"/><Relationship Id="rId27" Type="http://schemas.openxmlformats.org/officeDocument/2006/relationships/image" Target="../media/image474.emf"/><Relationship Id="rId30" Type="http://schemas.openxmlformats.org/officeDocument/2006/relationships/customXml" Target="../ink/ink405.xml"/><Relationship Id="rId35" Type="http://schemas.openxmlformats.org/officeDocument/2006/relationships/image" Target="../media/image478.emf"/><Relationship Id="rId43" Type="http://schemas.openxmlformats.org/officeDocument/2006/relationships/image" Target="../media/image151.emf"/><Relationship Id="rId48" Type="http://schemas.openxmlformats.org/officeDocument/2006/relationships/customXml" Target="../ink/ink414.xml"/><Relationship Id="rId56" Type="http://schemas.openxmlformats.org/officeDocument/2006/relationships/customXml" Target="../ink/ink418.xml"/><Relationship Id="rId64" Type="http://schemas.openxmlformats.org/officeDocument/2006/relationships/customXml" Target="../ink/ink422.xml"/><Relationship Id="rId69" Type="http://schemas.openxmlformats.org/officeDocument/2006/relationships/image" Target="../media/image494.emf"/><Relationship Id="rId77" Type="http://schemas.openxmlformats.org/officeDocument/2006/relationships/image" Target="../media/image498.emf"/><Relationship Id="rId8" Type="http://schemas.openxmlformats.org/officeDocument/2006/relationships/image" Target="../media/image71.png"/><Relationship Id="rId51" Type="http://schemas.openxmlformats.org/officeDocument/2006/relationships/image" Target="../media/image485.emf"/><Relationship Id="rId72" Type="http://schemas.openxmlformats.org/officeDocument/2006/relationships/customXml" Target="../ink/ink426.xml"/><Relationship Id="rId80" Type="http://schemas.openxmlformats.org/officeDocument/2006/relationships/customXml" Target="../ink/ink430.xml"/><Relationship Id="rId85" Type="http://schemas.openxmlformats.org/officeDocument/2006/relationships/image" Target="../media/image502.emf"/><Relationship Id="rId3" Type="http://schemas.openxmlformats.org/officeDocument/2006/relationships/image" Target="../media/image66.png"/><Relationship Id="rId12" Type="http://schemas.openxmlformats.org/officeDocument/2006/relationships/customXml" Target="../ink/ink396.xml"/><Relationship Id="rId17" Type="http://schemas.openxmlformats.org/officeDocument/2006/relationships/image" Target="../media/image469.emf"/><Relationship Id="rId25" Type="http://schemas.openxmlformats.org/officeDocument/2006/relationships/image" Target="../media/image473.emf"/><Relationship Id="rId33" Type="http://schemas.openxmlformats.org/officeDocument/2006/relationships/image" Target="../media/image477.emf"/><Relationship Id="rId38" Type="http://schemas.openxmlformats.org/officeDocument/2006/relationships/customXml" Target="../ink/ink409.xml"/><Relationship Id="rId46" Type="http://schemas.openxmlformats.org/officeDocument/2006/relationships/customXml" Target="../ink/ink413.xml"/><Relationship Id="rId59" Type="http://schemas.openxmlformats.org/officeDocument/2006/relationships/image" Target="../media/image489.emf"/><Relationship Id="rId67" Type="http://schemas.openxmlformats.org/officeDocument/2006/relationships/image" Target="../media/image493.emf"/><Relationship Id="rId20" Type="http://schemas.openxmlformats.org/officeDocument/2006/relationships/customXml" Target="../ink/ink400.xml"/><Relationship Id="rId41" Type="http://schemas.openxmlformats.org/officeDocument/2006/relationships/image" Target="../media/image481.emf"/><Relationship Id="rId54" Type="http://schemas.openxmlformats.org/officeDocument/2006/relationships/customXml" Target="../ink/ink417.xml"/><Relationship Id="rId62" Type="http://schemas.openxmlformats.org/officeDocument/2006/relationships/customXml" Target="../ink/ink421.xml"/><Relationship Id="rId70" Type="http://schemas.openxmlformats.org/officeDocument/2006/relationships/customXml" Target="../ink/ink425.xml"/><Relationship Id="rId75" Type="http://schemas.openxmlformats.org/officeDocument/2006/relationships/image" Target="../media/image497.emf"/><Relationship Id="rId83" Type="http://schemas.openxmlformats.org/officeDocument/2006/relationships/image" Target="../media/image501.emf"/><Relationship Id="rId1" Type="http://schemas.openxmlformats.org/officeDocument/2006/relationships/slideLayout" Target="../slideLayouts/slideLayout2.xml"/><Relationship Id="rId6" Type="http://schemas.openxmlformats.org/officeDocument/2006/relationships/image" Target="../media/image69.png"/><Relationship Id="rId15" Type="http://schemas.openxmlformats.org/officeDocument/2006/relationships/image" Target="../media/image468.emf"/><Relationship Id="rId23" Type="http://schemas.openxmlformats.org/officeDocument/2006/relationships/image" Target="../media/image472.emf"/><Relationship Id="rId28" Type="http://schemas.openxmlformats.org/officeDocument/2006/relationships/customXml" Target="../ink/ink404.xml"/><Relationship Id="rId36" Type="http://schemas.openxmlformats.org/officeDocument/2006/relationships/customXml" Target="../ink/ink408.xml"/><Relationship Id="rId49" Type="http://schemas.openxmlformats.org/officeDocument/2006/relationships/image" Target="../media/image484.emf"/><Relationship Id="rId57" Type="http://schemas.openxmlformats.org/officeDocument/2006/relationships/image" Target="../media/image488.emf"/><Relationship Id="rId10" Type="http://schemas.openxmlformats.org/officeDocument/2006/relationships/customXml" Target="../ink/ink395.xml"/><Relationship Id="rId31" Type="http://schemas.openxmlformats.org/officeDocument/2006/relationships/image" Target="../media/image476.emf"/><Relationship Id="rId44" Type="http://schemas.openxmlformats.org/officeDocument/2006/relationships/customXml" Target="../ink/ink412.xml"/><Relationship Id="rId52" Type="http://schemas.openxmlformats.org/officeDocument/2006/relationships/customXml" Target="../ink/ink416.xml"/><Relationship Id="rId60" Type="http://schemas.openxmlformats.org/officeDocument/2006/relationships/customXml" Target="../ink/ink420.xml"/><Relationship Id="rId65" Type="http://schemas.openxmlformats.org/officeDocument/2006/relationships/image" Target="../media/image492.emf"/><Relationship Id="rId73" Type="http://schemas.openxmlformats.org/officeDocument/2006/relationships/image" Target="../media/image496.emf"/><Relationship Id="rId78" Type="http://schemas.openxmlformats.org/officeDocument/2006/relationships/customXml" Target="../ink/ink429.xml"/><Relationship Id="rId81" Type="http://schemas.openxmlformats.org/officeDocument/2006/relationships/image" Target="../media/image500.emf"/></Relationships>
</file>

<file path=ppt/slides/_rels/slide2.xml.rels><?xml version="1.0" encoding="UTF-8" standalone="yes"?>
<Relationships xmlns="http://schemas.openxmlformats.org/package/2006/relationships"><Relationship Id="rId117" Type="http://schemas.openxmlformats.org/officeDocument/2006/relationships/image" Target="../media/image59.emf"/><Relationship Id="rId299" Type="http://schemas.openxmlformats.org/officeDocument/2006/relationships/image" Target="../media/image150.emf"/><Relationship Id="rId303" Type="http://schemas.openxmlformats.org/officeDocument/2006/relationships/image" Target="../media/image152.emf"/><Relationship Id="rId21" Type="http://schemas.openxmlformats.org/officeDocument/2006/relationships/image" Target="../media/image11.emf"/><Relationship Id="rId42" Type="http://schemas.openxmlformats.org/officeDocument/2006/relationships/customXml" Target="../ink/ink21.xml"/><Relationship Id="rId63" Type="http://schemas.openxmlformats.org/officeDocument/2006/relationships/image" Target="../media/image32.emf"/><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0.emf"/><Relationship Id="rId324" Type="http://schemas.openxmlformats.org/officeDocument/2006/relationships/customXml" Target="../ink/ink162.xml"/><Relationship Id="rId345" Type="http://schemas.openxmlformats.org/officeDocument/2006/relationships/image" Target="../media/image173.emf"/><Relationship Id="rId170" Type="http://schemas.openxmlformats.org/officeDocument/2006/relationships/customXml" Target="../ink/ink85.xml"/><Relationship Id="rId191" Type="http://schemas.openxmlformats.org/officeDocument/2006/relationships/image" Target="../media/image96.emf"/><Relationship Id="rId205" Type="http://schemas.openxmlformats.org/officeDocument/2006/relationships/image" Target="../media/image103.emf"/><Relationship Id="rId226" Type="http://schemas.openxmlformats.org/officeDocument/2006/relationships/customXml" Target="../ink/ink113.xml"/><Relationship Id="rId247" Type="http://schemas.openxmlformats.org/officeDocument/2006/relationships/image" Target="../media/image124.emf"/><Relationship Id="rId107" Type="http://schemas.openxmlformats.org/officeDocument/2006/relationships/image" Target="../media/image54.emf"/><Relationship Id="rId268" Type="http://schemas.openxmlformats.org/officeDocument/2006/relationships/customXml" Target="../ink/ink134.xml"/><Relationship Id="rId289" Type="http://schemas.openxmlformats.org/officeDocument/2006/relationships/image" Target="../media/image145.emf"/><Relationship Id="rId11" Type="http://schemas.openxmlformats.org/officeDocument/2006/relationships/image" Target="../media/image6.emf"/><Relationship Id="rId32" Type="http://schemas.openxmlformats.org/officeDocument/2006/relationships/customXml" Target="../ink/ink16.xml"/><Relationship Id="rId53" Type="http://schemas.openxmlformats.org/officeDocument/2006/relationships/image" Target="../media/image27.emf"/><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75.emf"/><Relationship Id="rId314" Type="http://schemas.openxmlformats.org/officeDocument/2006/relationships/customXml" Target="../ink/ink157.xml"/><Relationship Id="rId335" Type="http://schemas.openxmlformats.org/officeDocument/2006/relationships/image" Target="../media/image168.emf"/><Relationship Id="rId5" Type="http://schemas.openxmlformats.org/officeDocument/2006/relationships/image" Target="../media/image3.emf"/><Relationship Id="rId95" Type="http://schemas.openxmlformats.org/officeDocument/2006/relationships/image" Target="../media/image48.emf"/><Relationship Id="rId160" Type="http://schemas.openxmlformats.org/officeDocument/2006/relationships/customXml" Target="../ink/ink80.xml"/><Relationship Id="rId181" Type="http://schemas.openxmlformats.org/officeDocument/2006/relationships/image" Target="../media/image91.emf"/><Relationship Id="rId216" Type="http://schemas.openxmlformats.org/officeDocument/2006/relationships/customXml" Target="../ink/ink108.xml"/><Relationship Id="rId237" Type="http://schemas.openxmlformats.org/officeDocument/2006/relationships/image" Target="../media/image119.emf"/><Relationship Id="rId258" Type="http://schemas.openxmlformats.org/officeDocument/2006/relationships/customXml" Target="../ink/ink129.xml"/><Relationship Id="rId279" Type="http://schemas.openxmlformats.org/officeDocument/2006/relationships/image" Target="../media/image140.emf"/><Relationship Id="rId22" Type="http://schemas.openxmlformats.org/officeDocument/2006/relationships/customXml" Target="../ink/ink11.xml"/><Relationship Id="rId43" Type="http://schemas.openxmlformats.org/officeDocument/2006/relationships/image" Target="../media/image22.emf"/><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0.emf"/><Relationship Id="rId290" Type="http://schemas.openxmlformats.org/officeDocument/2006/relationships/customXml" Target="../ink/ink145.xml"/><Relationship Id="rId304" Type="http://schemas.openxmlformats.org/officeDocument/2006/relationships/customXml" Target="../ink/ink152.xml"/><Relationship Id="rId325" Type="http://schemas.openxmlformats.org/officeDocument/2006/relationships/image" Target="../media/image163.emf"/><Relationship Id="rId346" Type="http://schemas.openxmlformats.org/officeDocument/2006/relationships/customXml" Target="../ink/ink173.xml"/><Relationship Id="rId85" Type="http://schemas.openxmlformats.org/officeDocument/2006/relationships/image" Target="../media/image43.emf"/><Relationship Id="rId150" Type="http://schemas.openxmlformats.org/officeDocument/2006/relationships/customXml" Target="../ink/ink75.xml"/><Relationship Id="rId171" Type="http://schemas.openxmlformats.org/officeDocument/2006/relationships/image" Target="../media/image86.emf"/><Relationship Id="rId192" Type="http://schemas.openxmlformats.org/officeDocument/2006/relationships/customXml" Target="../ink/ink96.xml"/><Relationship Id="rId206" Type="http://schemas.openxmlformats.org/officeDocument/2006/relationships/customXml" Target="../ink/ink103.xml"/><Relationship Id="rId227" Type="http://schemas.openxmlformats.org/officeDocument/2006/relationships/image" Target="../media/image114.emf"/><Relationship Id="rId248" Type="http://schemas.openxmlformats.org/officeDocument/2006/relationships/customXml" Target="../ink/ink124.xml"/><Relationship Id="rId269" Type="http://schemas.openxmlformats.org/officeDocument/2006/relationships/image" Target="../media/image135.emf"/><Relationship Id="rId12" Type="http://schemas.openxmlformats.org/officeDocument/2006/relationships/customXml" Target="../ink/ink6.xml"/><Relationship Id="rId33" Type="http://schemas.openxmlformats.org/officeDocument/2006/relationships/image" Target="../media/image17.emf"/><Relationship Id="rId108" Type="http://schemas.openxmlformats.org/officeDocument/2006/relationships/customXml" Target="../ink/ink54.xml"/><Relationship Id="rId129" Type="http://schemas.openxmlformats.org/officeDocument/2006/relationships/image" Target="../media/image65.emf"/><Relationship Id="rId280" Type="http://schemas.openxmlformats.org/officeDocument/2006/relationships/customXml" Target="../ink/ink140.xml"/><Relationship Id="rId315" Type="http://schemas.openxmlformats.org/officeDocument/2006/relationships/image" Target="../media/image158.emf"/><Relationship Id="rId336" Type="http://schemas.openxmlformats.org/officeDocument/2006/relationships/customXml" Target="../ink/ink168.xml"/><Relationship Id="rId54" Type="http://schemas.openxmlformats.org/officeDocument/2006/relationships/customXml" Target="../ink/ink27.xml"/><Relationship Id="rId75" Type="http://schemas.openxmlformats.org/officeDocument/2006/relationships/image" Target="../media/image38.emf"/><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1.emf"/><Relationship Id="rId182" Type="http://schemas.openxmlformats.org/officeDocument/2006/relationships/customXml" Target="../ink/ink91.xml"/><Relationship Id="rId217" Type="http://schemas.openxmlformats.org/officeDocument/2006/relationships/image" Target="../media/image109.emf"/><Relationship Id="rId6" Type="http://schemas.openxmlformats.org/officeDocument/2006/relationships/customXml" Target="../ink/ink3.xml"/><Relationship Id="rId238" Type="http://schemas.openxmlformats.org/officeDocument/2006/relationships/customXml" Target="../ink/ink119.xml"/><Relationship Id="rId259" Type="http://schemas.openxmlformats.org/officeDocument/2006/relationships/image" Target="../media/image130.emf"/><Relationship Id="rId23" Type="http://schemas.openxmlformats.org/officeDocument/2006/relationships/image" Target="../media/image12.emf"/><Relationship Id="rId119" Type="http://schemas.openxmlformats.org/officeDocument/2006/relationships/image" Target="../media/image60.emf"/><Relationship Id="rId270" Type="http://schemas.openxmlformats.org/officeDocument/2006/relationships/customXml" Target="../ink/ink135.xml"/><Relationship Id="rId291" Type="http://schemas.openxmlformats.org/officeDocument/2006/relationships/image" Target="../media/image146.emf"/><Relationship Id="rId305" Type="http://schemas.openxmlformats.org/officeDocument/2006/relationships/image" Target="../media/image153.emf"/><Relationship Id="rId326" Type="http://schemas.openxmlformats.org/officeDocument/2006/relationships/customXml" Target="../ink/ink163.xml"/><Relationship Id="rId347" Type="http://schemas.openxmlformats.org/officeDocument/2006/relationships/image" Target="../media/image174.emf"/><Relationship Id="rId44" Type="http://schemas.openxmlformats.org/officeDocument/2006/relationships/customXml" Target="../ink/ink22.xml"/><Relationship Id="rId65" Type="http://schemas.openxmlformats.org/officeDocument/2006/relationships/image" Target="../media/image33.emf"/><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76.emf"/><Relationship Id="rId172" Type="http://schemas.openxmlformats.org/officeDocument/2006/relationships/customXml" Target="../ink/ink86.xml"/><Relationship Id="rId193" Type="http://schemas.openxmlformats.org/officeDocument/2006/relationships/image" Target="../media/image97.emf"/><Relationship Id="rId207" Type="http://schemas.openxmlformats.org/officeDocument/2006/relationships/image" Target="../media/image104.emf"/><Relationship Id="rId228" Type="http://schemas.openxmlformats.org/officeDocument/2006/relationships/customXml" Target="../ink/ink114.xml"/><Relationship Id="rId249" Type="http://schemas.openxmlformats.org/officeDocument/2006/relationships/image" Target="../media/image125.emf"/><Relationship Id="rId13" Type="http://schemas.openxmlformats.org/officeDocument/2006/relationships/image" Target="../media/image7.emf"/><Relationship Id="rId109" Type="http://schemas.openxmlformats.org/officeDocument/2006/relationships/image" Target="../media/image55.emf"/><Relationship Id="rId260" Type="http://schemas.openxmlformats.org/officeDocument/2006/relationships/customXml" Target="../ink/ink130.xml"/><Relationship Id="rId281" Type="http://schemas.openxmlformats.org/officeDocument/2006/relationships/image" Target="../media/image141.emf"/><Relationship Id="rId316" Type="http://schemas.openxmlformats.org/officeDocument/2006/relationships/customXml" Target="../ink/ink158.xml"/><Relationship Id="rId337" Type="http://schemas.openxmlformats.org/officeDocument/2006/relationships/image" Target="../media/image169.emf"/><Relationship Id="rId34" Type="http://schemas.openxmlformats.org/officeDocument/2006/relationships/customXml" Target="../ink/ink17.xml"/><Relationship Id="rId55" Type="http://schemas.openxmlformats.org/officeDocument/2006/relationships/image" Target="../media/image28.emf"/><Relationship Id="rId76" Type="http://schemas.openxmlformats.org/officeDocument/2006/relationships/customXml" Target="../ink/ink38.xml"/><Relationship Id="rId97" Type="http://schemas.openxmlformats.org/officeDocument/2006/relationships/image" Target="../media/image49.emf"/><Relationship Id="rId120" Type="http://schemas.openxmlformats.org/officeDocument/2006/relationships/customXml" Target="../ink/ink60.xml"/><Relationship Id="rId141" Type="http://schemas.openxmlformats.org/officeDocument/2006/relationships/image" Target="../media/image71.emf"/><Relationship Id="rId7" Type="http://schemas.openxmlformats.org/officeDocument/2006/relationships/image" Target="../media/image4.emf"/><Relationship Id="rId162" Type="http://schemas.openxmlformats.org/officeDocument/2006/relationships/customXml" Target="../ink/ink81.xml"/><Relationship Id="rId183" Type="http://schemas.openxmlformats.org/officeDocument/2006/relationships/image" Target="../media/image92.emf"/><Relationship Id="rId218" Type="http://schemas.openxmlformats.org/officeDocument/2006/relationships/customXml" Target="../ink/ink109.xml"/><Relationship Id="rId239" Type="http://schemas.openxmlformats.org/officeDocument/2006/relationships/image" Target="../media/image120.emf"/><Relationship Id="rId250" Type="http://schemas.openxmlformats.org/officeDocument/2006/relationships/customXml" Target="../ink/ink125.xml"/><Relationship Id="rId271" Type="http://schemas.openxmlformats.org/officeDocument/2006/relationships/image" Target="../media/image136.emf"/><Relationship Id="rId292" Type="http://schemas.openxmlformats.org/officeDocument/2006/relationships/customXml" Target="../ink/ink146.xml"/><Relationship Id="rId306" Type="http://schemas.openxmlformats.org/officeDocument/2006/relationships/customXml" Target="../ink/ink153.xml"/><Relationship Id="rId24" Type="http://schemas.openxmlformats.org/officeDocument/2006/relationships/customXml" Target="../ink/ink12.xml"/><Relationship Id="rId45" Type="http://schemas.openxmlformats.org/officeDocument/2006/relationships/image" Target="../media/image23.emf"/><Relationship Id="rId66" Type="http://schemas.openxmlformats.org/officeDocument/2006/relationships/customXml" Target="../ink/ink33.xml"/><Relationship Id="rId87" Type="http://schemas.openxmlformats.org/officeDocument/2006/relationships/image" Target="../media/image44.emf"/><Relationship Id="rId110" Type="http://schemas.openxmlformats.org/officeDocument/2006/relationships/customXml" Target="../ink/ink55.xml"/><Relationship Id="rId131" Type="http://schemas.openxmlformats.org/officeDocument/2006/relationships/image" Target="../media/image66.emf"/><Relationship Id="rId327" Type="http://schemas.openxmlformats.org/officeDocument/2006/relationships/image" Target="../media/image164.emf"/><Relationship Id="rId348" Type="http://schemas.openxmlformats.org/officeDocument/2006/relationships/customXml" Target="../ink/ink174.xml"/><Relationship Id="rId152" Type="http://schemas.openxmlformats.org/officeDocument/2006/relationships/customXml" Target="../ink/ink76.xml"/><Relationship Id="rId173" Type="http://schemas.openxmlformats.org/officeDocument/2006/relationships/image" Target="../media/image87.emf"/><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15.emf"/><Relationship Id="rId240" Type="http://schemas.openxmlformats.org/officeDocument/2006/relationships/customXml" Target="../ink/ink120.xml"/><Relationship Id="rId261" Type="http://schemas.openxmlformats.org/officeDocument/2006/relationships/image" Target="../media/image131.emf"/><Relationship Id="rId14" Type="http://schemas.openxmlformats.org/officeDocument/2006/relationships/customXml" Target="../ink/ink7.xml"/><Relationship Id="rId35" Type="http://schemas.openxmlformats.org/officeDocument/2006/relationships/image" Target="../media/image18.emf"/><Relationship Id="rId56" Type="http://schemas.openxmlformats.org/officeDocument/2006/relationships/customXml" Target="../ink/ink28.xml"/><Relationship Id="rId77" Type="http://schemas.openxmlformats.org/officeDocument/2006/relationships/image" Target="../media/image39.emf"/><Relationship Id="rId100" Type="http://schemas.openxmlformats.org/officeDocument/2006/relationships/customXml" Target="../ink/ink50.xml"/><Relationship Id="rId282" Type="http://schemas.openxmlformats.org/officeDocument/2006/relationships/customXml" Target="../ink/ink141.xml"/><Relationship Id="rId317" Type="http://schemas.openxmlformats.org/officeDocument/2006/relationships/image" Target="../media/image159.emf"/><Relationship Id="rId338" Type="http://schemas.openxmlformats.org/officeDocument/2006/relationships/customXml" Target="../ink/ink169.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61.emf"/><Relationship Id="rId142" Type="http://schemas.openxmlformats.org/officeDocument/2006/relationships/customXml" Target="../ink/ink71.xml"/><Relationship Id="rId163" Type="http://schemas.openxmlformats.org/officeDocument/2006/relationships/image" Target="../media/image82.emf"/><Relationship Id="rId184" Type="http://schemas.openxmlformats.org/officeDocument/2006/relationships/customXml" Target="../ink/ink92.xml"/><Relationship Id="rId219" Type="http://schemas.openxmlformats.org/officeDocument/2006/relationships/image" Target="../media/image110.emf"/><Relationship Id="rId230" Type="http://schemas.openxmlformats.org/officeDocument/2006/relationships/customXml" Target="../ink/ink115.xml"/><Relationship Id="rId251" Type="http://schemas.openxmlformats.org/officeDocument/2006/relationships/image" Target="../media/image126.emf"/><Relationship Id="rId25" Type="http://schemas.openxmlformats.org/officeDocument/2006/relationships/image" Target="../media/image13.emf"/><Relationship Id="rId46" Type="http://schemas.openxmlformats.org/officeDocument/2006/relationships/customXml" Target="../ink/ink23.xml"/><Relationship Id="rId67" Type="http://schemas.openxmlformats.org/officeDocument/2006/relationships/image" Target="../media/image34.emf"/><Relationship Id="rId272" Type="http://schemas.openxmlformats.org/officeDocument/2006/relationships/customXml" Target="../ink/ink136.xml"/><Relationship Id="rId293" Type="http://schemas.openxmlformats.org/officeDocument/2006/relationships/image" Target="../media/image147.emf"/><Relationship Id="rId307" Type="http://schemas.openxmlformats.org/officeDocument/2006/relationships/image" Target="../media/image154.emf"/><Relationship Id="rId328" Type="http://schemas.openxmlformats.org/officeDocument/2006/relationships/customXml" Target="../ink/ink164.xml"/><Relationship Id="rId349" Type="http://schemas.openxmlformats.org/officeDocument/2006/relationships/image" Target="../media/image175.emf"/><Relationship Id="rId88" Type="http://schemas.openxmlformats.org/officeDocument/2006/relationships/customXml" Target="../ink/ink44.xml"/><Relationship Id="rId111" Type="http://schemas.openxmlformats.org/officeDocument/2006/relationships/image" Target="../media/image56.emf"/><Relationship Id="rId132" Type="http://schemas.openxmlformats.org/officeDocument/2006/relationships/customXml" Target="../ink/ink66.xml"/><Relationship Id="rId153" Type="http://schemas.openxmlformats.org/officeDocument/2006/relationships/image" Target="../media/image77.emf"/><Relationship Id="rId174" Type="http://schemas.openxmlformats.org/officeDocument/2006/relationships/customXml" Target="../ink/ink87.xml"/><Relationship Id="rId195" Type="http://schemas.openxmlformats.org/officeDocument/2006/relationships/image" Target="../media/image98.emf"/><Relationship Id="rId209" Type="http://schemas.openxmlformats.org/officeDocument/2006/relationships/image" Target="../media/image105.emf"/><Relationship Id="rId190" Type="http://schemas.openxmlformats.org/officeDocument/2006/relationships/customXml" Target="../ink/ink95.xml"/><Relationship Id="rId204" Type="http://schemas.openxmlformats.org/officeDocument/2006/relationships/customXml" Target="../ink/ink102.xml"/><Relationship Id="rId220" Type="http://schemas.openxmlformats.org/officeDocument/2006/relationships/customXml" Target="../ink/ink110.xml"/><Relationship Id="rId225" Type="http://schemas.openxmlformats.org/officeDocument/2006/relationships/image" Target="../media/image113.emf"/><Relationship Id="rId241" Type="http://schemas.openxmlformats.org/officeDocument/2006/relationships/image" Target="../media/image121.emf"/><Relationship Id="rId246" Type="http://schemas.openxmlformats.org/officeDocument/2006/relationships/customXml" Target="../ink/ink123.xml"/><Relationship Id="rId267" Type="http://schemas.openxmlformats.org/officeDocument/2006/relationships/image" Target="../media/image134.emf"/><Relationship Id="rId288" Type="http://schemas.openxmlformats.org/officeDocument/2006/relationships/customXml" Target="../ink/ink144.xml"/><Relationship Id="rId15" Type="http://schemas.openxmlformats.org/officeDocument/2006/relationships/image" Target="../media/image8.emf"/><Relationship Id="rId36" Type="http://schemas.openxmlformats.org/officeDocument/2006/relationships/customXml" Target="../ink/ink18.xml"/><Relationship Id="rId57" Type="http://schemas.openxmlformats.org/officeDocument/2006/relationships/image" Target="../media/image29.emf"/><Relationship Id="rId106" Type="http://schemas.openxmlformats.org/officeDocument/2006/relationships/customXml" Target="../ink/ink53.xml"/><Relationship Id="rId127" Type="http://schemas.openxmlformats.org/officeDocument/2006/relationships/image" Target="../media/image64.emf"/><Relationship Id="rId262" Type="http://schemas.openxmlformats.org/officeDocument/2006/relationships/customXml" Target="../ink/ink131.xml"/><Relationship Id="rId283" Type="http://schemas.openxmlformats.org/officeDocument/2006/relationships/image" Target="../media/image142.emf"/><Relationship Id="rId313" Type="http://schemas.openxmlformats.org/officeDocument/2006/relationships/image" Target="../media/image157.emf"/><Relationship Id="rId318" Type="http://schemas.openxmlformats.org/officeDocument/2006/relationships/customXml" Target="../ink/ink159.xml"/><Relationship Id="rId339" Type="http://schemas.openxmlformats.org/officeDocument/2006/relationships/image" Target="../media/image170.emf"/><Relationship Id="rId10" Type="http://schemas.openxmlformats.org/officeDocument/2006/relationships/customXml" Target="../ink/ink5.xml"/><Relationship Id="rId31" Type="http://schemas.openxmlformats.org/officeDocument/2006/relationships/image" Target="../media/image16.emf"/><Relationship Id="rId52" Type="http://schemas.openxmlformats.org/officeDocument/2006/relationships/customXml" Target="../ink/ink26.xml"/><Relationship Id="rId73" Type="http://schemas.openxmlformats.org/officeDocument/2006/relationships/image" Target="../media/image37.emf"/><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0.emf"/><Relationship Id="rId101" Type="http://schemas.openxmlformats.org/officeDocument/2006/relationships/image" Target="../media/image51.emf"/><Relationship Id="rId122" Type="http://schemas.openxmlformats.org/officeDocument/2006/relationships/customXml" Target="../ink/ink61.xml"/><Relationship Id="rId143" Type="http://schemas.openxmlformats.org/officeDocument/2006/relationships/image" Target="../media/image72.emf"/><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85.emf"/><Relationship Id="rId185" Type="http://schemas.openxmlformats.org/officeDocument/2006/relationships/image" Target="../media/image93.emf"/><Relationship Id="rId334" Type="http://schemas.openxmlformats.org/officeDocument/2006/relationships/customXml" Target="../ink/ink167.xml"/><Relationship Id="rId350" Type="http://schemas.openxmlformats.org/officeDocument/2006/relationships/customXml" Target="../ink/ink175.xml"/><Relationship Id="rId355" Type="http://schemas.openxmlformats.org/officeDocument/2006/relationships/image" Target="../media/image178.emf"/><Relationship Id="rId4" Type="http://schemas.openxmlformats.org/officeDocument/2006/relationships/customXml" Target="../ink/ink2.xml"/><Relationship Id="rId9" Type="http://schemas.openxmlformats.org/officeDocument/2006/relationships/image" Target="../media/image5.emf"/><Relationship Id="rId180" Type="http://schemas.openxmlformats.org/officeDocument/2006/relationships/customXml" Target="../ink/ink90.xml"/><Relationship Id="rId210" Type="http://schemas.openxmlformats.org/officeDocument/2006/relationships/customXml" Target="../ink/ink105.xml"/><Relationship Id="rId215" Type="http://schemas.openxmlformats.org/officeDocument/2006/relationships/image" Target="../media/image108.emf"/><Relationship Id="rId236" Type="http://schemas.openxmlformats.org/officeDocument/2006/relationships/customXml" Target="../ink/ink118.xml"/><Relationship Id="rId257" Type="http://schemas.openxmlformats.org/officeDocument/2006/relationships/image" Target="../media/image129.emf"/><Relationship Id="rId278" Type="http://schemas.openxmlformats.org/officeDocument/2006/relationships/customXml" Target="../ink/ink139.xml"/><Relationship Id="rId26" Type="http://schemas.openxmlformats.org/officeDocument/2006/relationships/customXml" Target="../ink/ink13.xml"/><Relationship Id="rId231" Type="http://schemas.openxmlformats.org/officeDocument/2006/relationships/image" Target="../media/image116.emf"/><Relationship Id="rId252" Type="http://schemas.openxmlformats.org/officeDocument/2006/relationships/customXml" Target="../ink/ink126.xml"/><Relationship Id="rId273" Type="http://schemas.openxmlformats.org/officeDocument/2006/relationships/image" Target="../media/image137.emf"/><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165.emf"/><Relationship Id="rId47" Type="http://schemas.openxmlformats.org/officeDocument/2006/relationships/image" Target="../media/image24.emf"/><Relationship Id="rId68" Type="http://schemas.openxmlformats.org/officeDocument/2006/relationships/customXml" Target="../ink/ink34.xml"/><Relationship Id="rId89" Type="http://schemas.openxmlformats.org/officeDocument/2006/relationships/image" Target="../media/image45.emf"/><Relationship Id="rId112" Type="http://schemas.openxmlformats.org/officeDocument/2006/relationships/customXml" Target="../ink/ink56.xml"/><Relationship Id="rId133" Type="http://schemas.openxmlformats.org/officeDocument/2006/relationships/image" Target="../media/image67.emf"/><Relationship Id="rId154" Type="http://schemas.openxmlformats.org/officeDocument/2006/relationships/customXml" Target="../ink/ink77.xml"/><Relationship Id="rId175" Type="http://schemas.openxmlformats.org/officeDocument/2006/relationships/image" Target="../media/image88.emf"/><Relationship Id="rId340" Type="http://schemas.openxmlformats.org/officeDocument/2006/relationships/customXml" Target="../ink/ink170.xml"/><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11.emf"/><Relationship Id="rId242" Type="http://schemas.openxmlformats.org/officeDocument/2006/relationships/customXml" Target="../ink/ink121.xml"/><Relationship Id="rId263" Type="http://schemas.openxmlformats.org/officeDocument/2006/relationships/image" Target="../media/image132.emf"/><Relationship Id="rId284" Type="http://schemas.openxmlformats.org/officeDocument/2006/relationships/customXml" Target="../ink/ink142.xml"/><Relationship Id="rId319" Type="http://schemas.openxmlformats.org/officeDocument/2006/relationships/image" Target="../media/image160.emf"/><Relationship Id="rId37" Type="http://schemas.openxmlformats.org/officeDocument/2006/relationships/image" Target="../media/image19.emf"/><Relationship Id="rId58" Type="http://schemas.openxmlformats.org/officeDocument/2006/relationships/customXml" Target="../ink/ink29.xml"/><Relationship Id="rId79" Type="http://schemas.openxmlformats.org/officeDocument/2006/relationships/image" Target="../media/image40.emf"/><Relationship Id="rId102" Type="http://schemas.openxmlformats.org/officeDocument/2006/relationships/customXml" Target="../ink/ink51.xml"/><Relationship Id="rId123" Type="http://schemas.openxmlformats.org/officeDocument/2006/relationships/image" Target="../media/image62.emf"/><Relationship Id="rId144" Type="http://schemas.openxmlformats.org/officeDocument/2006/relationships/customXml" Target="../ink/ink72.xml"/><Relationship Id="rId330" Type="http://schemas.openxmlformats.org/officeDocument/2006/relationships/customXml" Target="../ink/ink165.xml"/><Relationship Id="rId90" Type="http://schemas.openxmlformats.org/officeDocument/2006/relationships/customXml" Target="../ink/ink45.xml"/><Relationship Id="rId165" Type="http://schemas.openxmlformats.org/officeDocument/2006/relationships/image" Target="../media/image83.emf"/><Relationship Id="rId186" Type="http://schemas.openxmlformats.org/officeDocument/2006/relationships/customXml" Target="../ink/ink93.xml"/><Relationship Id="rId351" Type="http://schemas.openxmlformats.org/officeDocument/2006/relationships/image" Target="../media/image176.emf"/><Relationship Id="rId211" Type="http://schemas.openxmlformats.org/officeDocument/2006/relationships/image" Target="../media/image106.emf"/><Relationship Id="rId232" Type="http://schemas.openxmlformats.org/officeDocument/2006/relationships/customXml" Target="../ink/ink116.xml"/><Relationship Id="rId253" Type="http://schemas.openxmlformats.org/officeDocument/2006/relationships/image" Target="../media/image127.emf"/><Relationship Id="rId274" Type="http://schemas.openxmlformats.org/officeDocument/2006/relationships/customXml" Target="../ink/ink137.xml"/><Relationship Id="rId295" Type="http://schemas.openxmlformats.org/officeDocument/2006/relationships/image" Target="../media/image148.emf"/><Relationship Id="rId309" Type="http://schemas.openxmlformats.org/officeDocument/2006/relationships/image" Target="../media/image155.emf"/><Relationship Id="rId27" Type="http://schemas.openxmlformats.org/officeDocument/2006/relationships/image" Target="../media/image14.emf"/><Relationship Id="rId48" Type="http://schemas.openxmlformats.org/officeDocument/2006/relationships/customXml" Target="../ink/ink24.xml"/><Relationship Id="rId69" Type="http://schemas.openxmlformats.org/officeDocument/2006/relationships/image" Target="../media/image35.emf"/><Relationship Id="rId113" Type="http://schemas.openxmlformats.org/officeDocument/2006/relationships/image" Target="../media/image57.emf"/><Relationship Id="rId134" Type="http://schemas.openxmlformats.org/officeDocument/2006/relationships/customXml" Target="../ink/ink67.xml"/><Relationship Id="rId320" Type="http://schemas.openxmlformats.org/officeDocument/2006/relationships/customXml" Target="../ink/ink160.xml"/><Relationship Id="rId80" Type="http://schemas.openxmlformats.org/officeDocument/2006/relationships/customXml" Target="../ink/ink40.xml"/><Relationship Id="rId155" Type="http://schemas.openxmlformats.org/officeDocument/2006/relationships/image" Target="../media/image78.emf"/><Relationship Id="rId176" Type="http://schemas.openxmlformats.org/officeDocument/2006/relationships/customXml" Target="../ink/ink88.xml"/><Relationship Id="rId197" Type="http://schemas.openxmlformats.org/officeDocument/2006/relationships/image" Target="../media/image99.emf"/><Relationship Id="rId341" Type="http://schemas.openxmlformats.org/officeDocument/2006/relationships/image" Target="../media/image171.emf"/><Relationship Id="rId201" Type="http://schemas.openxmlformats.org/officeDocument/2006/relationships/image" Target="../media/image101.emf"/><Relationship Id="rId222" Type="http://schemas.openxmlformats.org/officeDocument/2006/relationships/customXml" Target="../ink/ink111.xml"/><Relationship Id="rId243" Type="http://schemas.openxmlformats.org/officeDocument/2006/relationships/image" Target="../media/image122.emf"/><Relationship Id="rId264" Type="http://schemas.openxmlformats.org/officeDocument/2006/relationships/customXml" Target="../ink/ink132.xml"/><Relationship Id="rId285" Type="http://schemas.openxmlformats.org/officeDocument/2006/relationships/image" Target="../media/image143.emf"/><Relationship Id="rId17" Type="http://schemas.openxmlformats.org/officeDocument/2006/relationships/image" Target="../media/image9.emf"/><Relationship Id="rId38" Type="http://schemas.openxmlformats.org/officeDocument/2006/relationships/customXml" Target="../ink/ink19.xml"/><Relationship Id="rId59" Type="http://schemas.openxmlformats.org/officeDocument/2006/relationships/image" Target="../media/image30.emf"/><Relationship Id="rId103" Type="http://schemas.openxmlformats.org/officeDocument/2006/relationships/image" Target="../media/image52.emf"/><Relationship Id="rId124" Type="http://schemas.openxmlformats.org/officeDocument/2006/relationships/customXml" Target="../ink/ink62.xml"/><Relationship Id="rId310" Type="http://schemas.openxmlformats.org/officeDocument/2006/relationships/customXml" Target="../ink/ink155.xml"/><Relationship Id="rId70" Type="http://schemas.openxmlformats.org/officeDocument/2006/relationships/customXml" Target="../ink/ink35.xml"/><Relationship Id="rId91" Type="http://schemas.openxmlformats.org/officeDocument/2006/relationships/image" Target="../media/image46.emf"/><Relationship Id="rId145" Type="http://schemas.openxmlformats.org/officeDocument/2006/relationships/image" Target="../media/image73.emf"/><Relationship Id="rId166" Type="http://schemas.openxmlformats.org/officeDocument/2006/relationships/customXml" Target="../ink/ink83.xml"/><Relationship Id="rId187" Type="http://schemas.openxmlformats.org/officeDocument/2006/relationships/image" Target="../media/image94.emf"/><Relationship Id="rId331" Type="http://schemas.openxmlformats.org/officeDocument/2006/relationships/image" Target="../media/image166.emf"/><Relationship Id="rId352" Type="http://schemas.openxmlformats.org/officeDocument/2006/relationships/customXml" Target="../ink/ink176.xml"/><Relationship Id="rId1" Type="http://schemas.openxmlformats.org/officeDocument/2006/relationships/slideLayout" Target="../slideLayouts/slideLayout2.xml"/><Relationship Id="rId212" Type="http://schemas.openxmlformats.org/officeDocument/2006/relationships/customXml" Target="../ink/ink106.xml"/><Relationship Id="rId233" Type="http://schemas.openxmlformats.org/officeDocument/2006/relationships/image" Target="../media/image117.emf"/><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25.emf"/><Relationship Id="rId114" Type="http://schemas.openxmlformats.org/officeDocument/2006/relationships/customXml" Target="../ink/ink57.xml"/><Relationship Id="rId275" Type="http://schemas.openxmlformats.org/officeDocument/2006/relationships/image" Target="../media/image138.emf"/><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41.emf"/><Relationship Id="rId135" Type="http://schemas.openxmlformats.org/officeDocument/2006/relationships/image" Target="../media/image68.emf"/><Relationship Id="rId156" Type="http://schemas.openxmlformats.org/officeDocument/2006/relationships/customXml" Target="../ink/ink78.xml"/><Relationship Id="rId177" Type="http://schemas.openxmlformats.org/officeDocument/2006/relationships/image" Target="../media/image89.emf"/><Relationship Id="rId198" Type="http://schemas.openxmlformats.org/officeDocument/2006/relationships/customXml" Target="../ink/ink99.xml"/><Relationship Id="rId321" Type="http://schemas.openxmlformats.org/officeDocument/2006/relationships/image" Target="../media/image161.emf"/><Relationship Id="rId342" Type="http://schemas.openxmlformats.org/officeDocument/2006/relationships/customXml" Target="../ink/ink171.xml"/><Relationship Id="rId202" Type="http://schemas.openxmlformats.org/officeDocument/2006/relationships/customXml" Target="../ink/ink101.xml"/><Relationship Id="rId223" Type="http://schemas.openxmlformats.org/officeDocument/2006/relationships/image" Target="../media/image112.emf"/><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20.emf"/><Relationship Id="rId265" Type="http://schemas.openxmlformats.org/officeDocument/2006/relationships/image" Target="../media/image133.emf"/><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3.emf"/><Relationship Id="rId146" Type="http://schemas.openxmlformats.org/officeDocument/2006/relationships/customXml" Target="../ink/ink73.xml"/><Relationship Id="rId167" Type="http://schemas.openxmlformats.org/officeDocument/2006/relationships/image" Target="../media/image84.emf"/><Relationship Id="rId188" Type="http://schemas.openxmlformats.org/officeDocument/2006/relationships/customXml" Target="../ink/ink94.xml"/><Relationship Id="rId311" Type="http://schemas.openxmlformats.org/officeDocument/2006/relationships/image" Target="../media/image156.emf"/><Relationship Id="rId332" Type="http://schemas.openxmlformats.org/officeDocument/2006/relationships/customXml" Target="../ink/ink166.xml"/><Relationship Id="rId353" Type="http://schemas.openxmlformats.org/officeDocument/2006/relationships/image" Target="../media/image177.emf"/><Relationship Id="rId71" Type="http://schemas.openxmlformats.org/officeDocument/2006/relationships/image" Target="../media/image36.emf"/><Relationship Id="rId92" Type="http://schemas.openxmlformats.org/officeDocument/2006/relationships/customXml" Target="../ink/ink46.xml"/><Relationship Id="rId213" Type="http://schemas.openxmlformats.org/officeDocument/2006/relationships/image" Target="../media/image107.emf"/><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15.emf"/><Relationship Id="rId255" Type="http://schemas.openxmlformats.org/officeDocument/2006/relationships/image" Target="../media/image128.emf"/><Relationship Id="rId276" Type="http://schemas.openxmlformats.org/officeDocument/2006/relationships/customXml" Target="../ink/ink138.xml"/><Relationship Id="rId297" Type="http://schemas.openxmlformats.org/officeDocument/2006/relationships/image" Target="../media/image149.emf"/><Relationship Id="rId40" Type="http://schemas.openxmlformats.org/officeDocument/2006/relationships/customXml" Target="../ink/ink20.xml"/><Relationship Id="rId115" Type="http://schemas.openxmlformats.org/officeDocument/2006/relationships/image" Target="../media/image58.emf"/><Relationship Id="rId136" Type="http://schemas.openxmlformats.org/officeDocument/2006/relationships/customXml" Target="../ink/ink68.xml"/><Relationship Id="rId157" Type="http://schemas.openxmlformats.org/officeDocument/2006/relationships/image" Target="../media/image79.emf"/><Relationship Id="rId178" Type="http://schemas.openxmlformats.org/officeDocument/2006/relationships/customXml" Target="../ink/ink89.xml"/><Relationship Id="rId301" Type="http://schemas.openxmlformats.org/officeDocument/2006/relationships/image" Target="../media/image151.emf"/><Relationship Id="rId322" Type="http://schemas.openxmlformats.org/officeDocument/2006/relationships/customXml" Target="../ink/ink161.xml"/><Relationship Id="rId343" Type="http://schemas.openxmlformats.org/officeDocument/2006/relationships/image" Target="../media/image172.emf"/><Relationship Id="rId61" Type="http://schemas.openxmlformats.org/officeDocument/2006/relationships/image" Target="../media/image31.emf"/><Relationship Id="rId82" Type="http://schemas.openxmlformats.org/officeDocument/2006/relationships/customXml" Target="../ink/ink41.xml"/><Relationship Id="rId199" Type="http://schemas.openxmlformats.org/officeDocument/2006/relationships/image" Target="../media/image100.emf"/><Relationship Id="rId203" Type="http://schemas.openxmlformats.org/officeDocument/2006/relationships/image" Target="../media/image102.emf"/><Relationship Id="rId19" Type="http://schemas.openxmlformats.org/officeDocument/2006/relationships/image" Target="../media/image10.emf"/><Relationship Id="rId224" Type="http://schemas.openxmlformats.org/officeDocument/2006/relationships/customXml" Target="../ink/ink112.xml"/><Relationship Id="rId245" Type="http://schemas.openxmlformats.org/officeDocument/2006/relationships/image" Target="../media/image123.emf"/><Relationship Id="rId266" Type="http://schemas.openxmlformats.org/officeDocument/2006/relationships/customXml" Target="../ink/ink133.xml"/><Relationship Id="rId287" Type="http://schemas.openxmlformats.org/officeDocument/2006/relationships/image" Target="../media/image144.emf"/><Relationship Id="rId30" Type="http://schemas.openxmlformats.org/officeDocument/2006/relationships/customXml" Target="../ink/ink15.xml"/><Relationship Id="rId105" Type="http://schemas.openxmlformats.org/officeDocument/2006/relationships/image" Target="../media/image53.emf"/><Relationship Id="rId126" Type="http://schemas.openxmlformats.org/officeDocument/2006/relationships/customXml" Target="../ink/ink63.xml"/><Relationship Id="rId147" Type="http://schemas.openxmlformats.org/officeDocument/2006/relationships/image" Target="../media/image74.emf"/><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167.emf"/><Relationship Id="rId354" Type="http://schemas.openxmlformats.org/officeDocument/2006/relationships/customXml" Target="../ink/ink177.xml"/><Relationship Id="rId51" Type="http://schemas.openxmlformats.org/officeDocument/2006/relationships/image" Target="../media/image26.emf"/><Relationship Id="rId72" Type="http://schemas.openxmlformats.org/officeDocument/2006/relationships/customXml" Target="../ink/ink36.xml"/><Relationship Id="rId93" Type="http://schemas.openxmlformats.org/officeDocument/2006/relationships/image" Target="../media/image47.emf"/><Relationship Id="rId189" Type="http://schemas.openxmlformats.org/officeDocument/2006/relationships/image" Target="../media/image95.emf"/><Relationship Id="rId3" Type="http://schemas.openxmlformats.org/officeDocument/2006/relationships/image" Target="../media/image2.emf"/><Relationship Id="rId214" Type="http://schemas.openxmlformats.org/officeDocument/2006/relationships/customXml" Target="../ink/ink107.xml"/><Relationship Id="rId235" Type="http://schemas.openxmlformats.org/officeDocument/2006/relationships/image" Target="../media/image118.emf"/><Relationship Id="rId256" Type="http://schemas.openxmlformats.org/officeDocument/2006/relationships/customXml" Target="../ink/ink128.xml"/><Relationship Id="rId277" Type="http://schemas.openxmlformats.org/officeDocument/2006/relationships/image" Target="../media/image139.emf"/><Relationship Id="rId298" Type="http://schemas.openxmlformats.org/officeDocument/2006/relationships/customXml" Target="../ink/ink149.xml"/><Relationship Id="rId116" Type="http://schemas.openxmlformats.org/officeDocument/2006/relationships/customXml" Target="../ink/ink58.xml"/><Relationship Id="rId137" Type="http://schemas.openxmlformats.org/officeDocument/2006/relationships/image" Target="../media/image69.emf"/><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62.emf"/><Relationship Id="rId344" Type="http://schemas.openxmlformats.org/officeDocument/2006/relationships/customXml" Target="../ink/ink172.xml"/><Relationship Id="rId20" Type="http://schemas.openxmlformats.org/officeDocument/2006/relationships/customXml" Target="../ink/ink10.xml"/><Relationship Id="rId41" Type="http://schemas.openxmlformats.org/officeDocument/2006/relationships/image" Target="../media/image21.emf"/><Relationship Id="rId62" Type="http://schemas.openxmlformats.org/officeDocument/2006/relationships/customXml" Target="../ink/ink31.xml"/><Relationship Id="rId83" Type="http://schemas.openxmlformats.org/officeDocument/2006/relationships/image" Target="../media/image42.emf"/><Relationship Id="rId179" Type="http://schemas.openxmlformats.org/officeDocument/2006/relationships/image" Target="../media/image90.emf"/></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7.GIF"/><Relationship Id="rId3" Type="http://schemas.openxmlformats.org/officeDocument/2006/relationships/image" Target="../media/image67.png"/><Relationship Id="rId7"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9.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09" name="图片 208"/>
          <p:cNvPicPr>
            <a:picLocks noChangeAspect="1"/>
          </p:cNvPicPr>
          <p:nvPr/>
        </p:nvPicPr>
        <p:blipFill>
          <a:blip r:embed="rId2">
            <a:alphaModFix amt="25000"/>
          </a:blip>
          <a:stretch>
            <a:fillRect/>
          </a:stretch>
        </p:blipFill>
        <p:spPr>
          <a:xfrm>
            <a:off x="-4275455" y="-2280285"/>
            <a:ext cx="11419205" cy="11419205"/>
          </a:xfrm>
          <a:prstGeom prst="rect">
            <a:avLst/>
          </a:prstGeom>
        </p:spPr>
      </p:pic>
      <p:sp>
        <p:nvSpPr>
          <p:cNvPr id="210" name="文本框 209"/>
          <p:cNvSpPr txBox="1"/>
          <p:nvPr/>
        </p:nvSpPr>
        <p:spPr>
          <a:xfrm>
            <a:off x="6719122" y="5051181"/>
            <a:ext cx="9768114" cy="645160"/>
          </a:xfrm>
          <a:prstGeom prst="rect">
            <a:avLst/>
          </a:prstGeom>
          <a:noFill/>
        </p:spPr>
        <p:txBody>
          <a:bodyPr wrap="square" rtlCol="0">
            <a:spAutoFit/>
          </a:bodyPr>
          <a:lstStyle/>
          <a:p>
            <a:pPr algn="l"/>
            <a:r>
              <a:rPr lang="zh-CN" altLang="en-US" sz="1200" smtClean="0"/>
              <a:t>生命，在无数次轮回中诞生而后又一次毁灭，这颗星球因其而充满魅力。</a:t>
            </a:r>
            <a:endParaRPr lang="en-US" altLang="zh-CN" sz="1200" smtClean="0"/>
          </a:p>
          <a:p>
            <a:pPr algn="l"/>
            <a:r>
              <a:rPr lang="zh-CN" altLang="en-US" sz="1200" smtClean="0"/>
              <a:t>从毁灭到初生， 从人间到万物，生命处于轮回之中。</a:t>
            </a:r>
            <a:endParaRPr lang="en-US" altLang="zh-CN" sz="1200" smtClean="0"/>
          </a:p>
          <a:p>
            <a:pPr algn="l"/>
            <a:r>
              <a:rPr lang="zh-CN" altLang="en-US" sz="1200" smtClean="0"/>
              <a:t>跟随着轮回我们来到这个世界，离开这个世界。 </a:t>
            </a:r>
          </a:p>
        </p:txBody>
      </p:sp>
      <p:sp>
        <p:nvSpPr>
          <p:cNvPr id="211" name="矩形 210"/>
          <p:cNvSpPr/>
          <p:nvPr/>
        </p:nvSpPr>
        <p:spPr>
          <a:xfrm>
            <a:off x="5943688" y="1559951"/>
            <a:ext cx="6248484" cy="1568450"/>
          </a:xfrm>
          <a:prstGeom prst="rect">
            <a:avLst/>
          </a:prstGeom>
          <a:noFill/>
          <a:effectLst/>
        </p:spPr>
        <p:txBody>
          <a:bodyPr wrap="square" lIns="91440" tIns="45720" rIns="91440" bIns="45720">
            <a:spAutoFit/>
          </a:bodyPr>
          <a:lstStyle/>
          <a:p>
            <a:pPr algn="ctr"/>
            <a:r>
              <a:rPr lang="zh-CN" altLang="en-US" sz="9600" b="1">
                <a:latin typeface="微软雅黑" panose="020B0503020204020204" charset="-122"/>
                <a:ea typeface="微软雅黑" panose="020B0503020204020204" charset="-122"/>
              </a:rPr>
              <a:t>浮世流转</a:t>
            </a:r>
            <a:endParaRPr lang="zh-CN" altLang="zh-CN" sz="9600" b="1">
              <a:latin typeface="微软雅黑" panose="020B0503020204020204" charset="-122"/>
              <a:ea typeface="微软雅黑" panose="020B0503020204020204" charset="-122"/>
            </a:endParaRPr>
          </a:p>
        </p:txBody>
      </p:sp>
      <p:sp>
        <p:nvSpPr>
          <p:cNvPr id="212" name="文本框 211"/>
          <p:cNvSpPr txBox="1"/>
          <p:nvPr/>
        </p:nvSpPr>
        <p:spPr>
          <a:xfrm>
            <a:off x="6718935" y="3305175"/>
            <a:ext cx="3729355" cy="337185"/>
          </a:xfrm>
          <a:prstGeom prst="rect">
            <a:avLst/>
          </a:prstGeom>
          <a:noFill/>
        </p:spPr>
        <p:txBody>
          <a:bodyPr wrap="square" rtlCol="0">
            <a:spAutoFit/>
          </a:bodyPr>
          <a:lstStyle/>
          <a:p>
            <a:pPr algn="l"/>
            <a:r>
              <a:rPr lang="zh-CN" altLang="en-US" sz="1600" smtClean="0">
                <a:solidFill>
                  <a:schemeClr val="bg2">
                    <a:lumMod val="50000"/>
                  </a:schemeClr>
                </a:solidFill>
              </a:rPr>
              <a:t>小组成员：胡函 王潘珺玥 张雨矜</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矩形 3"/>
          <p:cNvSpPr/>
          <p:nvPr/>
        </p:nvSpPr>
        <p:spPr>
          <a:xfrm>
            <a:off x="5122837" y="219349"/>
            <a:ext cx="1774190" cy="583565"/>
          </a:xfrm>
          <a:prstGeom prst="rect">
            <a:avLst/>
          </a:prstGeom>
          <a:noFill/>
        </p:spPr>
        <p:txBody>
          <a:bodyPr wrap="none" lIns="91440" tIns="45720" rIns="91440" bIns="45720">
            <a:spAutoFit/>
          </a:bodyPr>
          <a:lstStyle/>
          <a:p>
            <a:pPr algn="l"/>
            <a:r>
              <a:rPr lang="en-US" altLang="zh-CN" sz="3200" b="1" smtClean="0">
                <a:ln w="0"/>
                <a:solidFill>
                  <a:schemeClr val="bg1">
                    <a:lumMod val="75000"/>
                  </a:schemeClr>
                </a:solidFill>
                <a:effectLst/>
                <a:latin typeface="微软雅黑" panose="020B0503020204020204" charset="-122"/>
                <a:ea typeface="微软雅黑" panose="020B0503020204020204" charset="-122"/>
              </a:rPr>
              <a:t>7</a:t>
            </a:r>
            <a:r>
              <a:rPr lang="en-US" altLang="zh-CN" sz="3200" b="1" smtClean="0">
                <a:ln w="0"/>
                <a:effectLst/>
                <a:latin typeface="微软雅黑" panose="020B0503020204020204" charset="-122"/>
                <a:ea typeface="微软雅黑" panose="020B0503020204020204" charset="-122"/>
              </a:rPr>
              <a:t> </a:t>
            </a:r>
            <a:r>
              <a:rPr lang="zh-CN" altLang="en-US" sz="3200" b="1" smtClean="0">
                <a:ln w="0"/>
                <a:effectLst/>
                <a:latin typeface="微软雅黑" panose="020B0503020204020204" charset="-122"/>
                <a:ea typeface="微软雅黑" panose="020B0503020204020204" charset="-122"/>
              </a:rPr>
              <a:t>鲸之章</a:t>
            </a:r>
          </a:p>
        </p:txBody>
      </p:sp>
      <p:cxnSp>
        <p:nvCxnSpPr>
          <p:cNvPr id="3" name="直接连接符 2"/>
          <p:cNvCxnSpPr/>
          <p:nvPr/>
        </p:nvCxnSpPr>
        <p:spPr>
          <a:xfrm flipV="1">
            <a:off x="5064125" y="797560"/>
            <a:ext cx="1890395" cy="5080"/>
          </a:xfrm>
          <a:prstGeom prst="line">
            <a:avLst/>
          </a:prstGeom>
        </p:spPr>
        <p:style>
          <a:lnRef idx="3">
            <a:schemeClr val="accent3"/>
          </a:lnRef>
          <a:fillRef idx="0">
            <a:schemeClr val="accent3"/>
          </a:fillRef>
          <a:effectRef idx="2">
            <a:schemeClr val="accent3"/>
          </a:effectRef>
          <a:fontRef idx="minor">
            <a:schemeClr val="tx1"/>
          </a:fontRef>
        </p:style>
      </p:cxnSp>
      <p:sp>
        <p:nvSpPr>
          <p:cNvPr id="21" name="文本框 20"/>
          <p:cNvSpPr txBox="1"/>
          <p:nvPr/>
        </p:nvSpPr>
        <p:spPr>
          <a:xfrm>
            <a:off x="4577715" y="3193991"/>
            <a:ext cx="3086100" cy="306705"/>
          </a:xfrm>
          <a:prstGeom prst="rect">
            <a:avLst/>
          </a:prstGeom>
          <a:noFill/>
        </p:spPr>
        <p:txBody>
          <a:bodyPr wrap="square" rtlCol="0">
            <a:spAutoFit/>
          </a:bodyPr>
          <a:lstStyle/>
          <a:p>
            <a:pPr algn="ctr"/>
            <a:r>
              <a:rPr lang="zh-CN" altLang="en-US" sz="1400" b="1" smtClean="0"/>
              <a:t>一鲸落，万物生</a:t>
            </a:r>
          </a:p>
        </p:txBody>
      </p:sp>
      <p:cxnSp>
        <p:nvCxnSpPr>
          <p:cNvPr id="24" name="直接连接符 23"/>
          <p:cNvCxnSpPr/>
          <p:nvPr/>
        </p:nvCxnSpPr>
        <p:spPr>
          <a:xfrm flipV="1">
            <a:off x="6120765" y="3507740"/>
            <a:ext cx="0" cy="381635"/>
          </a:xfrm>
          <a:prstGeom prst="line">
            <a:avLst/>
          </a:prstGeom>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V="1">
            <a:off x="840740" y="3881120"/>
            <a:ext cx="10624820" cy="190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custDataLst>
              <p:tags r:id="rId1"/>
            </p:custDataLst>
          </p:nvPr>
        </p:nvPicPr>
        <p:blipFill>
          <a:blip r:embed="rId4"/>
          <a:stretch>
            <a:fillRect/>
          </a:stretch>
        </p:blipFill>
        <p:spPr>
          <a:xfrm>
            <a:off x="4336415" y="1165225"/>
            <a:ext cx="3518535" cy="1979930"/>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4408805" y="4485640"/>
            <a:ext cx="3373120" cy="1842135"/>
          </a:xfrm>
          <a:prstGeom prst="rect">
            <a:avLst/>
          </a:prstGeom>
        </p:spPr>
      </p:pic>
      <p:pic>
        <p:nvPicPr>
          <p:cNvPr id="7" name="图片 6"/>
          <p:cNvPicPr>
            <a:picLocks noChangeAspect="1"/>
          </p:cNvPicPr>
          <p:nvPr/>
        </p:nvPicPr>
        <p:blipFill>
          <a:blip r:embed="rId6"/>
          <a:stretch>
            <a:fillRect/>
          </a:stretch>
        </p:blipFill>
        <p:spPr>
          <a:xfrm>
            <a:off x="7854950" y="4485640"/>
            <a:ext cx="2491740" cy="1882140"/>
          </a:xfrm>
          <a:prstGeom prst="rect">
            <a:avLst/>
          </a:prstGeom>
        </p:spPr>
      </p:pic>
      <p:sp>
        <p:nvSpPr>
          <p:cNvPr id="8" name="文本框 7"/>
          <p:cNvSpPr txBox="1"/>
          <p:nvPr/>
        </p:nvSpPr>
        <p:spPr>
          <a:xfrm>
            <a:off x="1573530" y="5031740"/>
            <a:ext cx="3549015" cy="460375"/>
          </a:xfrm>
          <a:prstGeom prst="rect">
            <a:avLst/>
          </a:prstGeom>
          <a:noFill/>
        </p:spPr>
        <p:txBody>
          <a:bodyPr wrap="square" rtlCol="0">
            <a:spAutoFit/>
          </a:bodyPr>
          <a:lstStyle/>
          <a:p>
            <a:r>
              <a:rPr lang="zh-CN" altLang="en-US" sz="1200"/>
              <a:t>参考游戏：《迷宫大侦探》</a:t>
            </a:r>
          </a:p>
          <a:p>
            <a:r>
              <a:rPr lang="zh-CN" altLang="en-US" sz="1200"/>
              <a:t>参考美术风格：康定斯基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矩形 3"/>
          <p:cNvSpPr/>
          <p:nvPr/>
        </p:nvSpPr>
        <p:spPr>
          <a:xfrm>
            <a:off x="5000282" y="219349"/>
            <a:ext cx="2180590" cy="583565"/>
          </a:xfrm>
          <a:prstGeom prst="rect">
            <a:avLst/>
          </a:prstGeom>
          <a:noFill/>
        </p:spPr>
        <p:txBody>
          <a:bodyPr wrap="none" lIns="91440" tIns="45720" rIns="91440" bIns="45720">
            <a:spAutoFit/>
          </a:bodyPr>
          <a:lstStyle/>
          <a:p>
            <a:pPr algn="l"/>
            <a:r>
              <a:rPr lang="en-US" altLang="zh-CN" sz="3200" b="1" smtClean="0">
                <a:ln w="0"/>
                <a:solidFill>
                  <a:schemeClr val="bg1">
                    <a:lumMod val="75000"/>
                  </a:schemeClr>
                </a:solidFill>
                <a:effectLst/>
                <a:latin typeface="微软雅黑" panose="020B0503020204020204" charset="-122"/>
                <a:ea typeface="微软雅黑" panose="020B0503020204020204" charset="-122"/>
              </a:rPr>
              <a:t>8</a:t>
            </a:r>
            <a:r>
              <a:rPr lang="en-US" altLang="zh-CN" sz="3200" b="1" smtClean="0">
                <a:ln w="0"/>
                <a:effectLst/>
                <a:latin typeface="微软雅黑" panose="020B0503020204020204" charset="-122"/>
                <a:ea typeface="微软雅黑" panose="020B0503020204020204" charset="-122"/>
              </a:rPr>
              <a:t> </a:t>
            </a:r>
            <a:r>
              <a:rPr lang="zh-CN" altLang="en-US" sz="3200" b="1" smtClean="0">
                <a:ln w="0"/>
                <a:effectLst/>
                <a:latin typeface="微软雅黑" panose="020B0503020204020204" charset="-122"/>
                <a:ea typeface="微软雅黑" panose="020B0503020204020204" charset="-122"/>
              </a:rPr>
              <a:t>恐龙之章</a:t>
            </a:r>
          </a:p>
        </p:txBody>
      </p:sp>
      <p:cxnSp>
        <p:nvCxnSpPr>
          <p:cNvPr id="3" name="直接连接符 2"/>
          <p:cNvCxnSpPr/>
          <p:nvPr/>
        </p:nvCxnSpPr>
        <p:spPr>
          <a:xfrm>
            <a:off x="5000625" y="796925"/>
            <a:ext cx="2190750" cy="5715"/>
          </a:xfrm>
          <a:prstGeom prst="line">
            <a:avLst/>
          </a:prstGeom>
        </p:spPr>
        <p:style>
          <a:lnRef idx="3">
            <a:schemeClr val="accent3"/>
          </a:lnRef>
          <a:fillRef idx="0">
            <a:schemeClr val="accent3"/>
          </a:fillRef>
          <a:effectRef idx="2">
            <a:schemeClr val="accent3"/>
          </a:effectRef>
          <a:fontRef idx="minor">
            <a:schemeClr val="tx1"/>
          </a:fontRef>
        </p:style>
      </p:cxnSp>
      <p:sp>
        <p:nvSpPr>
          <p:cNvPr id="21" name="文本框 20"/>
          <p:cNvSpPr txBox="1"/>
          <p:nvPr/>
        </p:nvSpPr>
        <p:spPr>
          <a:xfrm>
            <a:off x="4632325" y="3197801"/>
            <a:ext cx="3086100" cy="306705"/>
          </a:xfrm>
          <a:prstGeom prst="rect">
            <a:avLst/>
          </a:prstGeom>
          <a:noFill/>
        </p:spPr>
        <p:txBody>
          <a:bodyPr wrap="square" rtlCol="0">
            <a:spAutoFit/>
          </a:bodyPr>
          <a:lstStyle/>
          <a:p>
            <a:pPr algn="ctr"/>
            <a:r>
              <a:rPr lang="zh-CN" altLang="en-US" sz="1400" b="1" smtClean="0"/>
              <a:t>白垩纪末期最后的平静光景</a:t>
            </a:r>
          </a:p>
        </p:txBody>
      </p:sp>
      <p:cxnSp>
        <p:nvCxnSpPr>
          <p:cNvPr id="24" name="直接连接符 23"/>
          <p:cNvCxnSpPr/>
          <p:nvPr/>
        </p:nvCxnSpPr>
        <p:spPr>
          <a:xfrm flipV="1">
            <a:off x="6175375" y="3511550"/>
            <a:ext cx="0" cy="381635"/>
          </a:xfrm>
          <a:prstGeom prst="line">
            <a:avLst/>
          </a:prstGeom>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V="1">
            <a:off x="840740" y="3881120"/>
            <a:ext cx="10624820" cy="190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0" name="图片 109"/>
          <p:cNvPicPr/>
          <p:nvPr/>
        </p:nvPicPr>
        <p:blipFill>
          <a:blip r:embed="rId2"/>
          <a:stretch>
            <a:fillRect/>
          </a:stretch>
        </p:blipFill>
        <p:spPr>
          <a:xfrm>
            <a:off x="1113790" y="1522095"/>
            <a:ext cx="2973070" cy="1672590"/>
          </a:xfrm>
          <a:prstGeom prst="rect">
            <a:avLst/>
          </a:prstGeom>
          <a:noFill/>
          <a:ln w="9525">
            <a:noFill/>
          </a:ln>
        </p:spPr>
      </p:pic>
      <p:pic>
        <p:nvPicPr>
          <p:cNvPr id="111" name="图片 110"/>
          <p:cNvPicPr/>
          <p:nvPr/>
        </p:nvPicPr>
        <p:blipFill>
          <a:blip r:embed="rId3"/>
          <a:stretch>
            <a:fillRect/>
          </a:stretch>
        </p:blipFill>
        <p:spPr>
          <a:xfrm>
            <a:off x="4086860" y="1536065"/>
            <a:ext cx="4145915" cy="1658620"/>
          </a:xfrm>
          <a:prstGeom prst="rect">
            <a:avLst/>
          </a:prstGeom>
          <a:noFill/>
          <a:ln w="9525">
            <a:noFill/>
          </a:ln>
        </p:spPr>
      </p:pic>
      <p:pic>
        <p:nvPicPr>
          <p:cNvPr id="130" name="图片 129"/>
          <p:cNvPicPr/>
          <p:nvPr/>
        </p:nvPicPr>
        <p:blipFill>
          <a:blip r:embed="rId4"/>
          <a:stretch>
            <a:fillRect/>
          </a:stretch>
        </p:blipFill>
        <p:spPr>
          <a:xfrm>
            <a:off x="8232775" y="1536065"/>
            <a:ext cx="2679700" cy="1661795"/>
          </a:xfrm>
          <a:prstGeom prst="rect">
            <a:avLst/>
          </a:prstGeom>
          <a:noFill/>
          <a:ln w="9525">
            <a:noFill/>
          </a:ln>
        </p:spPr>
      </p:pic>
      <p:pic>
        <p:nvPicPr>
          <p:cNvPr id="7" name="图片 6"/>
          <p:cNvPicPr>
            <a:picLocks noChangeAspect="1"/>
          </p:cNvPicPr>
          <p:nvPr/>
        </p:nvPicPr>
        <p:blipFill>
          <a:blip r:embed="rId5"/>
          <a:stretch>
            <a:fillRect/>
          </a:stretch>
        </p:blipFill>
        <p:spPr>
          <a:xfrm>
            <a:off x="3366770" y="4328795"/>
            <a:ext cx="3451860" cy="1885315"/>
          </a:xfrm>
          <a:prstGeom prst="rect">
            <a:avLst/>
          </a:prstGeom>
        </p:spPr>
      </p:pic>
      <p:pic>
        <p:nvPicPr>
          <p:cNvPr id="8" name="图片 7"/>
          <p:cNvPicPr>
            <a:picLocks noChangeAspect="1"/>
          </p:cNvPicPr>
          <p:nvPr/>
        </p:nvPicPr>
        <p:blipFill>
          <a:blip r:embed="rId6"/>
          <a:stretch>
            <a:fillRect/>
          </a:stretch>
        </p:blipFill>
        <p:spPr>
          <a:xfrm>
            <a:off x="6904355" y="4170045"/>
            <a:ext cx="4008120" cy="2242185"/>
          </a:xfrm>
          <a:prstGeom prst="rect">
            <a:avLst/>
          </a:prstGeom>
        </p:spPr>
      </p:pic>
      <p:sp>
        <p:nvSpPr>
          <p:cNvPr id="9" name="文本框 8"/>
          <p:cNvSpPr txBox="1"/>
          <p:nvPr/>
        </p:nvSpPr>
        <p:spPr>
          <a:xfrm>
            <a:off x="1327150" y="4948555"/>
            <a:ext cx="2546985" cy="645160"/>
          </a:xfrm>
          <a:prstGeom prst="rect">
            <a:avLst/>
          </a:prstGeom>
          <a:noFill/>
        </p:spPr>
        <p:txBody>
          <a:bodyPr wrap="square" rtlCol="0">
            <a:spAutoFit/>
          </a:bodyPr>
          <a:lstStyle/>
          <a:p>
            <a:r>
              <a:rPr lang="zh-CN" altLang="en-US" sz="1200"/>
              <a:t>参考游戏：</a:t>
            </a:r>
          </a:p>
          <a:p>
            <a:r>
              <a:rPr lang="zh-CN" altLang="en-US" sz="1200"/>
              <a:t>《迷宫大侦探》</a:t>
            </a:r>
          </a:p>
          <a:p>
            <a:r>
              <a:rPr lang="zh-CN" altLang="en-US" sz="1200"/>
              <a:t>《Hidden Folks》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矩形 3"/>
          <p:cNvSpPr/>
          <p:nvPr/>
        </p:nvSpPr>
        <p:spPr>
          <a:xfrm>
            <a:off x="4890427" y="219349"/>
            <a:ext cx="2180590" cy="583565"/>
          </a:xfrm>
          <a:prstGeom prst="rect">
            <a:avLst/>
          </a:prstGeom>
          <a:noFill/>
        </p:spPr>
        <p:txBody>
          <a:bodyPr wrap="none" lIns="91440" tIns="45720" rIns="91440" bIns="45720">
            <a:spAutoFit/>
          </a:bodyPr>
          <a:lstStyle/>
          <a:p>
            <a:pPr algn="l"/>
            <a:r>
              <a:rPr lang="en-US" altLang="zh-CN" sz="3200" b="1" smtClean="0">
                <a:ln w="0"/>
                <a:solidFill>
                  <a:schemeClr val="bg1">
                    <a:lumMod val="75000"/>
                  </a:schemeClr>
                </a:solidFill>
                <a:effectLst/>
                <a:latin typeface="微软雅黑" panose="020B0503020204020204" charset="-122"/>
                <a:ea typeface="微软雅黑" panose="020B0503020204020204" charset="-122"/>
              </a:rPr>
              <a:t>9</a:t>
            </a:r>
            <a:r>
              <a:rPr lang="en-US" altLang="zh-CN" sz="3200" b="1" smtClean="0">
                <a:ln w="0"/>
                <a:effectLst/>
                <a:latin typeface="微软雅黑" panose="020B0503020204020204" charset="-122"/>
                <a:ea typeface="微软雅黑" panose="020B0503020204020204" charset="-122"/>
              </a:rPr>
              <a:t> </a:t>
            </a:r>
            <a:r>
              <a:rPr lang="zh-CN" altLang="en-US" sz="3200" b="1" smtClean="0">
                <a:ln w="0"/>
                <a:effectLst/>
                <a:latin typeface="微软雅黑" panose="020B0503020204020204" charset="-122"/>
                <a:ea typeface="微软雅黑" panose="020B0503020204020204" charset="-122"/>
              </a:rPr>
              <a:t>起源之章</a:t>
            </a:r>
          </a:p>
        </p:txBody>
      </p:sp>
      <p:cxnSp>
        <p:nvCxnSpPr>
          <p:cNvPr id="3" name="直接连接符 2"/>
          <p:cNvCxnSpPr/>
          <p:nvPr/>
        </p:nvCxnSpPr>
        <p:spPr>
          <a:xfrm>
            <a:off x="4961255" y="796925"/>
            <a:ext cx="2362200" cy="5715"/>
          </a:xfrm>
          <a:prstGeom prst="line">
            <a:avLst/>
          </a:prstGeom>
        </p:spPr>
        <p:style>
          <a:lnRef idx="3">
            <a:schemeClr val="accent3"/>
          </a:lnRef>
          <a:fillRef idx="0">
            <a:schemeClr val="accent3"/>
          </a:fillRef>
          <a:effectRef idx="2">
            <a:schemeClr val="accent3"/>
          </a:effectRef>
          <a:fontRef idx="minor">
            <a:schemeClr val="tx1"/>
          </a:fontRef>
        </p:style>
      </p:cxnSp>
      <p:sp>
        <p:nvSpPr>
          <p:cNvPr id="10" name="文本框 9"/>
          <p:cNvSpPr txBox="1"/>
          <p:nvPr/>
        </p:nvSpPr>
        <p:spPr>
          <a:xfrm>
            <a:off x="721995" y="3193964"/>
            <a:ext cx="3086100" cy="306705"/>
          </a:xfrm>
          <a:prstGeom prst="rect">
            <a:avLst/>
          </a:prstGeom>
          <a:noFill/>
        </p:spPr>
        <p:txBody>
          <a:bodyPr wrap="square" rtlCol="0">
            <a:spAutoFit/>
          </a:bodyPr>
          <a:lstStyle/>
          <a:p>
            <a:pPr algn="ctr"/>
            <a:r>
              <a:rPr lang="zh-CN" altLang="en-US" sz="1400" b="1" smtClean="0"/>
              <a:t>生命萌芽</a:t>
            </a:r>
          </a:p>
        </p:txBody>
      </p:sp>
      <p:cxnSp>
        <p:nvCxnSpPr>
          <p:cNvPr id="13" name="直接连接符 12"/>
          <p:cNvCxnSpPr>
            <a:endCxn id="10" idx="2"/>
          </p:cNvCxnSpPr>
          <p:nvPr/>
        </p:nvCxnSpPr>
        <p:spPr>
          <a:xfrm flipV="1">
            <a:off x="2265045" y="3500709"/>
            <a:ext cx="0" cy="379279"/>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p:cNvCxnSpPr/>
          <p:nvPr/>
        </p:nvCxnSpPr>
        <p:spPr>
          <a:xfrm>
            <a:off x="4540885" y="3907790"/>
            <a:ext cx="0" cy="413385"/>
          </a:xfrm>
          <a:prstGeom prst="line">
            <a:avLst/>
          </a:prstGeom>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6010275" y="3160971"/>
            <a:ext cx="3086100" cy="306705"/>
          </a:xfrm>
          <a:prstGeom prst="rect">
            <a:avLst/>
          </a:prstGeom>
          <a:noFill/>
        </p:spPr>
        <p:txBody>
          <a:bodyPr wrap="square" rtlCol="0">
            <a:spAutoFit/>
          </a:bodyPr>
          <a:lstStyle/>
          <a:p>
            <a:pPr algn="ctr"/>
            <a:r>
              <a:rPr lang="zh-CN" altLang="en-US" sz="1400" b="1" smtClean="0"/>
              <a:t>生命繁盛</a:t>
            </a:r>
          </a:p>
        </p:txBody>
      </p:sp>
      <p:cxnSp>
        <p:nvCxnSpPr>
          <p:cNvPr id="24" name="直接连接符 23"/>
          <p:cNvCxnSpPr/>
          <p:nvPr/>
        </p:nvCxnSpPr>
        <p:spPr>
          <a:xfrm flipV="1">
            <a:off x="7553325" y="3474720"/>
            <a:ext cx="0" cy="381635"/>
          </a:xfrm>
          <a:prstGeom prst="line">
            <a:avLst/>
          </a:prstGeom>
        </p:spPr>
        <p:style>
          <a:lnRef idx="3">
            <a:schemeClr val="dk1"/>
          </a:lnRef>
          <a:fillRef idx="0">
            <a:schemeClr val="dk1"/>
          </a:fillRef>
          <a:effectRef idx="2">
            <a:schemeClr val="dk1"/>
          </a:effectRef>
          <a:fontRef idx="minor">
            <a:schemeClr val="tx1"/>
          </a:fontRef>
        </p:style>
      </p:cxnSp>
      <p:sp>
        <p:nvSpPr>
          <p:cNvPr id="26" name="文本框 25"/>
          <p:cNvSpPr txBox="1"/>
          <p:nvPr/>
        </p:nvSpPr>
        <p:spPr>
          <a:xfrm>
            <a:off x="7191375" y="4345940"/>
            <a:ext cx="3509010" cy="306705"/>
          </a:xfrm>
          <a:prstGeom prst="rect">
            <a:avLst/>
          </a:prstGeom>
          <a:noFill/>
        </p:spPr>
        <p:txBody>
          <a:bodyPr wrap="square" rtlCol="0">
            <a:spAutoFit/>
          </a:bodyPr>
          <a:lstStyle/>
          <a:p>
            <a:pPr algn="ctr"/>
            <a:r>
              <a:rPr lang="zh-CN" altLang="en-US" sz="1400" b="1" smtClean="0"/>
              <a:t>新生代</a:t>
            </a:r>
          </a:p>
        </p:txBody>
      </p:sp>
      <p:cxnSp>
        <p:nvCxnSpPr>
          <p:cNvPr id="35" name="直接连接符 34"/>
          <p:cNvCxnSpPr/>
          <p:nvPr/>
        </p:nvCxnSpPr>
        <p:spPr>
          <a:xfrm>
            <a:off x="9157335" y="3888105"/>
            <a:ext cx="0" cy="418465"/>
          </a:xfrm>
          <a:prstGeom prst="line">
            <a:avLst/>
          </a:prstGeom>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V="1">
            <a:off x="840740" y="3881120"/>
            <a:ext cx="10624820" cy="190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2997950" y="4345980"/>
            <a:ext cx="3086100" cy="306705"/>
          </a:xfrm>
          <a:prstGeom prst="rect">
            <a:avLst/>
          </a:prstGeom>
          <a:noFill/>
        </p:spPr>
        <p:txBody>
          <a:bodyPr wrap="square" rtlCol="0">
            <a:spAutoFit/>
          </a:bodyPr>
          <a:lstStyle/>
          <a:p>
            <a:pPr algn="ctr"/>
            <a:r>
              <a:rPr lang="zh-CN" altLang="en-US" sz="1400" b="1" smtClean="0"/>
              <a:t>生命发展</a:t>
            </a:r>
          </a:p>
        </p:txBody>
      </p:sp>
      <p:pic>
        <p:nvPicPr>
          <p:cNvPr id="2" name="图片 1"/>
          <p:cNvPicPr>
            <a:picLocks noChangeAspect="1"/>
          </p:cNvPicPr>
          <p:nvPr/>
        </p:nvPicPr>
        <p:blipFill>
          <a:blip r:embed="rId2"/>
          <a:stretch>
            <a:fillRect/>
          </a:stretch>
        </p:blipFill>
        <p:spPr>
          <a:xfrm>
            <a:off x="7314565" y="4652645"/>
            <a:ext cx="4150995" cy="1959610"/>
          </a:xfrm>
          <a:prstGeom prst="rect">
            <a:avLst/>
          </a:prstGeom>
        </p:spPr>
      </p:pic>
      <p:sp>
        <p:nvSpPr>
          <p:cNvPr id="5" name="文本框 4"/>
          <p:cNvSpPr txBox="1"/>
          <p:nvPr/>
        </p:nvSpPr>
        <p:spPr>
          <a:xfrm>
            <a:off x="5530850" y="5494020"/>
            <a:ext cx="2269490" cy="275590"/>
          </a:xfrm>
          <a:prstGeom prst="rect">
            <a:avLst/>
          </a:prstGeom>
          <a:noFill/>
        </p:spPr>
        <p:txBody>
          <a:bodyPr wrap="square" rtlCol="0">
            <a:spAutoFit/>
          </a:bodyPr>
          <a:lstStyle/>
          <a:p>
            <a:r>
              <a:rPr lang="zh-CN" altLang="en-US" sz="1200"/>
              <a:t>右图：完整的流程</a:t>
            </a:r>
          </a:p>
        </p:txBody>
      </p:sp>
      <p:pic>
        <p:nvPicPr>
          <p:cNvPr id="8" name="图片 7"/>
          <p:cNvPicPr>
            <a:picLocks noChangeAspect="1"/>
          </p:cNvPicPr>
          <p:nvPr/>
        </p:nvPicPr>
        <p:blipFill>
          <a:blip r:embed="rId3"/>
          <a:stretch>
            <a:fillRect/>
          </a:stretch>
        </p:blipFill>
        <p:spPr>
          <a:xfrm>
            <a:off x="840740" y="1367155"/>
            <a:ext cx="2059940" cy="1744345"/>
          </a:xfrm>
          <a:prstGeom prst="rect">
            <a:avLst/>
          </a:prstGeom>
        </p:spPr>
      </p:pic>
      <p:pic>
        <p:nvPicPr>
          <p:cNvPr id="100" name="图片 99"/>
          <p:cNvPicPr/>
          <p:nvPr/>
        </p:nvPicPr>
        <p:blipFill>
          <a:blip r:embed="rId4"/>
          <a:srcRect l="13267" r="18473"/>
          <a:stretch>
            <a:fillRect/>
          </a:stretch>
        </p:blipFill>
        <p:spPr>
          <a:xfrm>
            <a:off x="2997835" y="1368425"/>
            <a:ext cx="2379345" cy="1743075"/>
          </a:xfrm>
          <a:prstGeom prst="rect">
            <a:avLst/>
          </a:prstGeom>
          <a:noFill/>
          <a:ln w="9525">
            <a:noFill/>
          </a:ln>
        </p:spPr>
      </p:pic>
      <p:pic>
        <p:nvPicPr>
          <p:cNvPr id="102" name="图片 101"/>
          <p:cNvPicPr/>
          <p:nvPr/>
        </p:nvPicPr>
        <p:blipFill>
          <a:blip r:embed="rId5"/>
          <a:stretch>
            <a:fillRect/>
          </a:stretch>
        </p:blipFill>
        <p:spPr>
          <a:xfrm>
            <a:off x="6277610" y="1448435"/>
            <a:ext cx="2458085" cy="1663065"/>
          </a:xfrm>
          <a:prstGeom prst="rect">
            <a:avLst/>
          </a:prstGeom>
          <a:noFill/>
          <a:ln w="9525">
            <a:noFill/>
          </a:ln>
        </p:spPr>
      </p:pic>
      <p:pic>
        <p:nvPicPr>
          <p:cNvPr id="103" name="图片 102"/>
          <p:cNvPicPr/>
          <p:nvPr/>
        </p:nvPicPr>
        <p:blipFill>
          <a:blip r:embed="rId6"/>
          <a:stretch>
            <a:fillRect/>
          </a:stretch>
        </p:blipFill>
        <p:spPr>
          <a:xfrm>
            <a:off x="8761095" y="1433195"/>
            <a:ext cx="2983230" cy="1678305"/>
          </a:xfrm>
          <a:prstGeom prst="rect">
            <a:avLst/>
          </a:prstGeom>
          <a:noFill/>
          <a:ln w="9525">
            <a:noFill/>
          </a:ln>
        </p:spPr>
      </p:pic>
      <p:pic>
        <p:nvPicPr>
          <p:cNvPr id="104" name="图片 103"/>
          <p:cNvPicPr/>
          <p:nvPr/>
        </p:nvPicPr>
        <p:blipFill>
          <a:blip r:embed="rId7"/>
          <a:stretch>
            <a:fillRect/>
          </a:stretch>
        </p:blipFill>
        <p:spPr>
          <a:xfrm>
            <a:off x="925195" y="4775200"/>
            <a:ext cx="1975485" cy="1703070"/>
          </a:xfrm>
          <a:prstGeom prst="rect">
            <a:avLst/>
          </a:prstGeom>
          <a:noFill/>
          <a:ln w="9525">
            <a:noFill/>
          </a:ln>
        </p:spPr>
      </p:pic>
      <p:pic>
        <p:nvPicPr>
          <p:cNvPr id="9" name="图片 8"/>
          <p:cNvPicPr>
            <a:picLocks noChangeAspect="1"/>
          </p:cNvPicPr>
          <p:nvPr/>
        </p:nvPicPr>
        <p:blipFill>
          <a:blip r:embed="rId8"/>
          <a:stretch>
            <a:fillRect/>
          </a:stretch>
        </p:blipFill>
        <p:spPr>
          <a:xfrm>
            <a:off x="2900680" y="4775200"/>
            <a:ext cx="3060065" cy="17151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矩形 3"/>
          <p:cNvSpPr/>
          <p:nvPr/>
        </p:nvSpPr>
        <p:spPr>
          <a:xfrm>
            <a:off x="5000282" y="219349"/>
            <a:ext cx="2180590" cy="583565"/>
          </a:xfrm>
          <a:prstGeom prst="rect">
            <a:avLst/>
          </a:prstGeom>
          <a:noFill/>
        </p:spPr>
        <p:txBody>
          <a:bodyPr wrap="none" lIns="91440" tIns="45720" rIns="91440" bIns="45720">
            <a:spAutoFit/>
          </a:bodyPr>
          <a:lstStyle/>
          <a:p>
            <a:pPr algn="l"/>
            <a:r>
              <a:rPr lang="en-US" altLang="zh-CN" sz="3200" b="1" smtClean="0">
                <a:ln w="0"/>
                <a:solidFill>
                  <a:schemeClr val="bg1">
                    <a:lumMod val="75000"/>
                  </a:schemeClr>
                </a:solidFill>
                <a:effectLst/>
                <a:latin typeface="微软雅黑" panose="020B0503020204020204" charset="-122"/>
                <a:ea typeface="微软雅黑" panose="020B0503020204020204" charset="-122"/>
              </a:rPr>
              <a:t>9</a:t>
            </a:r>
            <a:r>
              <a:rPr lang="en-US" altLang="zh-CN" sz="3200" b="1" smtClean="0">
                <a:ln w="0"/>
                <a:effectLst/>
                <a:latin typeface="微软雅黑" panose="020B0503020204020204" charset="-122"/>
                <a:ea typeface="微软雅黑" panose="020B0503020204020204" charset="-122"/>
              </a:rPr>
              <a:t> </a:t>
            </a:r>
            <a:r>
              <a:rPr lang="zh-CN" altLang="en-US" sz="3200" b="1" smtClean="0">
                <a:ln w="0"/>
                <a:effectLst/>
                <a:latin typeface="微软雅黑" panose="020B0503020204020204" charset="-122"/>
                <a:ea typeface="微软雅黑" panose="020B0503020204020204" charset="-122"/>
              </a:rPr>
              <a:t>起源之章</a:t>
            </a:r>
          </a:p>
        </p:txBody>
      </p:sp>
      <p:cxnSp>
        <p:nvCxnSpPr>
          <p:cNvPr id="3" name="直接连接符 2"/>
          <p:cNvCxnSpPr/>
          <p:nvPr/>
        </p:nvCxnSpPr>
        <p:spPr>
          <a:xfrm>
            <a:off x="5000625" y="796925"/>
            <a:ext cx="2190750" cy="5715"/>
          </a:xfrm>
          <a:prstGeom prst="line">
            <a:avLst/>
          </a:prstGeom>
        </p:spPr>
        <p:style>
          <a:lnRef idx="3">
            <a:schemeClr val="accent3"/>
          </a:lnRef>
          <a:fillRef idx="0">
            <a:schemeClr val="accent3"/>
          </a:fillRef>
          <a:effectRef idx="2">
            <a:schemeClr val="accent3"/>
          </a:effectRef>
          <a:fontRef idx="minor">
            <a:schemeClr val="tx1"/>
          </a:fontRef>
        </p:style>
      </p:cxnSp>
      <p:sp>
        <p:nvSpPr>
          <p:cNvPr id="10" name="文本框 9"/>
          <p:cNvSpPr txBox="1"/>
          <p:nvPr/>
        </p:nvSpPr>
        <p:spPr>
          <a:xfrm>
            <a:off x="721995" y="3193964"/>
            <a:ext cx="3086100" cy="306705"/>
          </a:xfrm>
          <a:prstGeom prst="rect">
            <a:avLst/>
          </a:prstGeom>
          <a:noFill/>
        </p:spPr>
        <p:txBody>
          <a:bodyPr wrap="square" rtlCol="0">
            <a:spAutoFit/>
          </a:bodyPr>
          <a:lstStyle/>
          <a:p>
            <a:pPr algn="ctr"/>
            <a:r>
              <a:rPr lang="zh-CN" altLang="en-US" sz="1400" b="1" smtClean="0"/>
              <a:t>（白垩纪）显花植物的出现</a:t>
            </a:r>
          </a:p>
        </p:txBody>
      </p:sp>
      <p:cxnSp>
        <p:nvCxnSpPr>
          <p:cNvPr id="13" name="直接连接符 12"/>
          <p:cNvCxnSpPr>
            <a:endCxn id="10" idx="2"/>
          </p:cNvCxnSpPr>
          <p:nvPr/>
        </p:nvCxnSpPr>
        <p:spPr>
          <a:xfrm flipV="1">
            <a:off x="2265045" y="3500709"/>
            <a:ext cx="0" cy="379279"/>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p:cNvCxnSpPr/>
          <p:nvPr/>
        </p:nvCxnSpPr>
        <p:spPr>
          <a:xfrm>
            <a:off x="2922905" y="3907790"/>
            <a:ext cx="0" cy="413385"/>
          </a:xfrm>
          <a:prstGeom prst="line">
            <a:avLst/>
          </a:prstGeom>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3478530" y="3211771"/>
            <a:ext cx="3086100" cy="306705"/>
          </a:xfrm>
          <a:prstGeom prst="rect">
            <a:avLst/>
          </a:prstGeom>
          <a:noFill/>
        </p:spPr>
        <p:txBody>
          <a:bodyPr wrap="square" rtlCol="0">
            <a:spAutoFit/>
          </a:bodyPr>
          <a:lstStyle/>
          <a:p>
            <a:pPr algn="ctr"/>
            <a:r>
              <a:rPr lang="zh-CN" altLang="en-US" sz="1400" b="1" smtClean="0"/>
              <a:t>（石炭纪）雨林的崛起</a:t>
            </a:r>
          </a:p>
        </p:txBody>
      </p:sp>
      <p:cxnSp>
        <p:nvCxnSpPr>
          <p:cNvPr id="24" name="直接连接符 23"/>
          <p:cNvCxnSpPr/>
          <p:nvPr/>
        </p:nvCxnSpPr>
        <p:spPr>
          <a:xfrm flipV="1">
            <a:off x="5021580" y="3525520"/>
            <a:ext cx="0" cy="381635"/>
          </a:xfrm>
          <a:prstGeom prst="line">
            <a:avLst/>
          </a:prstGeom>
        </p:spPr>
        <p:style>
          <a:lnRef idx="3">
            <a:schemeClr val="dk1"/>
          </a:lnRef>
          <a:fillRef idx="0">
            <a:schemeClr val="dk1"/>
          </a:fillRef>
          <a:effectRef idx="2">
            <a:schemeClr val="dk1"/>
          </a:effectRef>
          <a:fontRef idx="minor">
            <a:schemeClr val="tx1"/>
          </a:fontRef>
        </p:style>
      </p:cxnSp>
      <p:sp>
        <p:nvSpPr>
          <p:cNvPr id="26" name="文本框 25"/>
          <p:cNvSpPr txBox="1"/>
          <p:nvPr/>
        </p:nvSpPr>
        <p:spPr>
          <a:xfrm>
            <a:off x="4341495" y="4352925"/>
            <a:ext cx="3509010" cy="306705"/>
          </a:xfrm>
          <a:prstGeom prst="rect">
            <a:avLst/>
          </a:prstGeom>
          <a:noFill/>
        </p:spPr>
        <p:txBody>
          <a:bodyPr wrap="square" rtlCol="0">
            <a:spAutoFit/>
          </a:bodyPr>
          <a:lstStyle/>
          <a:p>
            <a:pPr algn="ctr"/>
            <a:r>
              <a:rPr lang="zh-CN" altLang="en-US" sz="1400" b="1" smtClean="0"/>
              <a:t>（泥盆纪）森林的茂盛到稀疏</a:t>
            </a:r>
          </a:p>
        </p:txBody>
      </p:sp>
      <p:cxnSp>
        <p:nvCxnSpPr>
          <p:cNvPr id="35" name="直接连接符 34"/>
          <p:cNvCxnSpPr/>
          <p:nvPr/>
        </p:nvCxnSpPr>
        <p:spPr>
          <a:xfrm>
            <a:off x="6307455" y="3886835"/>
            <a:ext cx="0" cy="418465"/>
          </a:xfrm>
          <a:prstGeom prst="line">
            <a:avLst/>
          </a:prstGeom>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V="1">
            <a:off x="840740" y="3881120"/>
            <a:ext cx="10624820" cy="190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1379970" y="4345980"/>
            <a:ext cx="3086100" cy="521970"/>
          </a:xfrm>
          <a:prstGeom prst="rect">
            <a:avLst/>
          </a:prstGeom>
          <a:noFill/>
        </p:spPr>
        <p:txBody>
          <a:bodyPr wrap="square" rtlCol="0">
            <a:spAutoFit/>
          </a:bodyPr>
          <a:lstStyle/>
          <a:p>
            <a:pPr algn="ctr"/>
            <a:r>
              <a:rPr lang="zh-CN" altLang="en-US" sz="1400" b="1" smtClean="0"/>
              <a:t>（三叠纪）雨林、裸子植物崛起，</a:t>
            </a:r>
          </a:p>
          <a:p>
            <a:pPr algn="ctr"/>
            <a:r>
              <a:rPr lang="zh-CN" altLang="en-US" sz="1400" b="1" smtClean="0"/>
              <a:t>卡尼期洪积事件</a:t>
            </a:r>
          </a:p>
        </p:txBody>
      </p:sp>
      <p:sp>
        <p:nvSpPr>
          <p:cNvPr id="2" name="文本框 1"/>
          <p:cNvSpPr txBox="1"/>
          <p:nvPr/>
        </p:nvSpPr>
        <p:spPr>
          <a:xfrm>
            <a:off x="6751955" y="3204845"/>
            <a:ext cx="3249295" cy="306705"/>
          </a:xfrm>
          <a:prstGeom prst="rect">
            <a:avLst/>
          </a:prstGeom>
          <a:noFill/>
        </p:spPr>
        <p:txBody>
          <a:bodyPr wrap="square" rtlCol="0">
            <a:spAutoFit/>
          </a:bodyPr>
          <a:lstStyle/>
          <a:p>
            <a:pPr algn="ctr"/>
            <a:r>
              <a:rPr lang="zh-CN" altLang="en-US" sz="1400" b="1" smtClean="0"/>
              <a:t>（志留纪）藻类、真菌、地衣登上陆地</a:t>
            </a:r>
          </a:p>
        </p:txBody>
      </p:sp>
      <p:cxnSp>
        <p:nvCxnSpPr>
          <p:cNvPr id="5" name="直接连接符 4"/>
          <p:cNvCxnSpPr/>
          <p:nvPr/>
        </p:nvCxnSpPr>
        <p:spPr>
          <a:xfrm flipV="1">
            <a:off x="8295005" y="3518535"/>
            <a:ext cx="0" cy="381635"/>
          </a:xfrm>
          <a:prstGeom prst="line">
            <a:avLst/>
          </a:prstGeom>
        </p:spPr>
        <p:style>
          <a:lnRef idx="3">
            <a:schemeClr val="dk1"/>
          </a:lnRef>
          <a:fillRef idx="0">
            <a:schemeClr val="dk1"/>
          </a:fillRef>
          <a:effectRef idx="2">
            <a:schemeClr val="dk1"/>
          </a:effectRef>
          <a:fontRef idx="minor">
            <a:schemeClr val="tx1"/>
          </a:fontRef>
        </p:style>
      </p:cxnSp>
      <p:sp>
        <p:nvSpPr>
          <p:cNvPr id="8" name="文本框 7"/>
          <p:cNvSpPr txBox="1"/>
          <p:nvPr/>
        </p:nvSpPr>
        <p:spPr>
          <a:xfrm>
            <a:off x="7850505" y="4352925"/>
            <a:ext cx="3509010" cy="306705"/>
          </a:xfrm>
          <a:prstGeom prst="rect">
            <a:avLst/>
          </a:prstGeom>
          <a:noFill/>
        </p:spPr>
        <p:txBody>
          <a:bodyPr wrap="square" rtlCol="0">
            <a:spAutoFit/>
          </a:bodyPr>
          <a:lstStyle/>
          <a:p>
            <a:pPr algn="ctr"/>
            <a:r>
              <a:rPr lang="zh-CN" altLang="en-US" sz="1400" b="1" smtClean="0"/>
              <a:t>奥陶纪大灭绝，之前的植物全都碎裂飘散</a:t>
            </a:r>
          </a:p>
        </p:txBody>
      </p:sp>
      <p:cxnSp>
        <p:nvCxnSpPr>
          <p:cNvPr id="9" name="直接连接符 8"/>
          <p:cNvCxnSpPr/>
          <p:nvPr/>
        </p:nvCxnSpPr>
        <p:spPr>
          <a:xfrm>
            <a:off x="9816465" y="3895090"/>
            <a:ext cx="0" cy="418465"/>
          </a:xfrm>
          <a:prstGeom prst="line">
            <a:avLst/>
          </a:prstGeom>
        </p:spPr>
        <p:style>
          <a:lnRef idx="3">
            <a:schemeClr val="dk1"/>
          </a:lnRef>
          <a:fillRef idx="0">
            <a:schemeClr val="dk1"/>
          </a:fillRef>
          <a:effectRef idx="2">
            <a:schemeClr val="dk1"/>
          </a:effectRef>
          <a:fontRef idx="minor">
            <a:schemeClr val="tx1"/>
          </a:fontRef>
        </p:style>
      </p:cxnSp>
      <p:pic>
        <p:nvPicPr>
          <p:cNvPr id="122" name="图片 121"/>
          <p:cNvPicPr/>
          <p:nvPr/>
        </p:nvPicPr>
        <p:blipFill>
          <a:blip r:embed="rId2"/>
          <a:stretch>
            <a:fillRect/>
          </a:stretch>
        </p:blipFill>
        <p:spPr>
          <a:xfrm>
            <a:off x="3928110" y="1536065"/>
            <a:ext cx="2252345" cy="1668780"/>
          </a:xfrm>
          <a:prstGeom prst="rect">
            <a:avLst/>
          </a:prstGeom>
          <a:noFill/>
          <a:ln w="9525">
            <a:noFill/>
          </a:ln>
        </p:spPr>
      </p:pic>
      <p:pic>
        <p:nvPicPr>
          <p:cNvPr id="124" name="图片 123"/>
          <p:cNvPicPr/>
          <p:nvPr/>
        </p:nvPicPr>
        <p:blipFill>
          <a:blip r:embed="rId3"/>
          <a:srcRect r="31467"/>
          <a:stretch>
            <a:fillRect/>
          </a:stretch>
        </p:blipFill>
        <p:spPr>
          <a:xfrm>
            <a:off x="1151255" y="1466215"/>
            <a:ext cx="2205355" cy="1738630"/>
          </a:xfrm>
          <a:prstGeom prst="rect">
            <a:avLst/>
          </a:prstGeom>
          <a:noFill/>
          <a:ln w="9525">
            <a:noFill/>
          </a:ln>
        </p:spPr>
      </p:pic>
      <p:pic>
        <p:nvPicPr>
          <p:cNvPr id="126" name="图片 125"/>
          <p:cNvPicPr/>
          <p:nvPr/>
        </p:nvPicPr>
        <p:blipFill>
          <a:blip r:embed="rId4"/>
          <a:stretch>
            <a:fillRect/>
          </a:stretch>
        </p:blipFill>
        <p:spPr>
          <a:xfrm>
            <a:off x="7400290" y="1342390"/>
            <a:ext cx="1737995" cy="1862455"/>
          </a:xfrm>
          <a:prstGeom prst="rect">
            <a:avLst/>
          </a:prstGeom>
          <a:noFill/>
          <a:ln w="9525">
            <a:noFill/>
          </a:ln>
        </p:spPr>
      </p:pic>
      <p:pic>
        <p:nvPicPr>
          <p:cNvPr id="23" name="图片 22"/>
          <p:cNvPicPr>
            <a:picLocks noChangeAspect="1"/>
          </p:cNvPicPr>
          <p:nvPr/>
        </p:nvPicPr>
        <p:blipFill>
          <a:blip r:embed="rId5"/>
          <a:stretch>
            <a:fillRect/>
          </a:stretch>
        </p:blipFill>
        <p:spPr>
          <a:xfrm>
            <a:off x="1653540" y="4892675"/>
            <a:ext cx="2538730" cy="1399540"/>
          </a:xfrm>
          <a:prstGeom prst="rect">
            <a:avLst/>
          </a:prstGeom>
        </p:spPr>
      </p:pic>
      <p:pic>
        <p:nvPicPr>
          <p:cNvPr id="127" name="图片 126"/>
          <p:cNvPicPr/>
          <p:nvPr/>
        </p:nvPicPr>
        <p:blipFill>
          <a:blip r:embed="rId6"/>
          <a:stretch>
            <a:fillRect/>
          </a:stretch>
        </p:blipFill>
        <p:spPr>
          <a:xfrm>
            <a:off x="5157470" y="4845685"/>
            <a:ext cx="2299970" cy="1419860"/>
          </a:xfrm>
          <a:prstGeom prst="rect">
            <a:avLst/>
          </a:prstGeom>
          <a:noFill/>
          <a:ln w="9525">
            <a:noFill/>
          </a:ln>
        </p:spPr>
      </p:pic>
      <p:pic>
        <p:nvPicPr>
          <p:cNvPr id="128" name="图片 127"/>
          <p:cNvPicPr/>
          <p:nvPr/>
        </p:nvPicPr>
        <p:blipFill>
          <a:blip r:embed="rId7"/>
          <a:stretch>
            <a:fillRect/>
          </a:stretch>
        </p:blipFill>
        <p:spPr>
          <a:xfrm>
            <a:off x="8504555" y="4871085"/>
            <a:ext cx="2635250" cy="138747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3752215" y="2647315"/>
            <a:ext cx="4686935" cy="2635885"/>
          </a:xfrm>
          <a:prstGeom prst="rect">
            <a:avLst/>
          </a:prstGeom>
        </p:spPr>
      </p:pic>
      <p:sp>
        <p:nvSpPr>
          <p:cNvPr id="14" name="矩形 13"/>
          <p:cNvSpPr/>
          <p:nvPr/>
        </p:nvSpPr>
        <p:spPr>
          <a:xfrm>
            <a:off x="4646038" y="558427"/>
            <a:ext cx="2926080" cy="922020"/>
          </a:xfrm>
          <a:prstGeom prst="rect">
            <a:avLst/>
          </a:prstGeom>
          <a:noFill/>
        </p:spPr>
        <p:txBody>
          <a:bodyPr wrap="none" lIns="91440" tIns="45720" rIns="91440" bIns="45720">
            <a:spAutoFit/>
          </a:bodyPr>
          <a:lstStyle/>
          <a:p>
            <a:pPr algn="ctr"/>
            <a:r>
              <a:rPr lang="zh-CN" altLang="en-US" sz="5400" b="1" cap="none" spc="0" smtClean="0">
                <a:ln w="0"/>
                <a:solidFill>
                  <a:schemeClr val="tx1"/>
                </a:solidFill>
                <a:effectLst/>
                <a:latin typeface="微软雅黑" panose="020B0503020204020204" charset="-122"/>
                <a:ea typeface="微软雅黑" panose="020B0503020204020204" charset="-122"/>
              </a:rPr>
              <a:t>动画特色</a:t>
            </a:r>
            <a:endParaRPr lang="en-US" altLang="zh-CN" sz="5400" b="1" cap="none" spc="0" smtClean="0">
              <a:ln w="0"/>
              <a:solidFill>
                <a:schemeClr val="tx1"/>
              </a:solidFill>
              <a:effectLst/>
              <a:latin typeface="微软雅黑" panose="020B0503020204020204" charset="-122"/>
              <a:ea typeface="微软雅黑" panose="020B0503020204020204" charset="-122"/>
            </a:endParaRPr>
          </a:p>
        </p:txBody>
      </p:sp>
      <p:cxnSp>
        <p:nvCxnSpPr>
          <p:cNvPr id="15" name="直接连接符 14"/>
          <p:cNvCxnSpPr/>
          <p:nvPr/>
        </p:nvCxnSpPr>
        <p:spPr>
          <a:xfrm>
            <a:off x="2490352" y="1476002"/>
            <a:ext cx="7089140" cy="4445"/>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768531" y="3855105"/>
              <a:ext cx="282600" cy="448560"/>
            </p14:xfrm>
          </p:contentPart>
        </mc:Choice>
        <mc:Fallback xmlns="">
          <p:pic>
            <p:nvPicPr>
              <p:cNvPr id="2" name="墨迹 1"/>
              <p:cNvPicPr/>
              <p:nvPr/>
            </p:nvPicPr>
            <p:blipFill>
              <a:blip r:embed="rId5"/>
              <a:stretch>
                <a:fillRect/>
              </a:stretch>
            </p:blipFill>
            <p:spPr>
              <a:xfrm>
                <a:off x="8760251" y="3846825"/>
                <a:ext cx="30240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p14:cNvContentPartPr/>
              <p14:nvPr/>
            </p14:nvContentPartPr>
            <p14:xfrm>
              <a:off x="8929091" y="4442265"/>
              <a:ext cx="12600" cy="98280"/>
            </p14:xfrm>
          </p:contentPart>
        </mc:Choice>
        <mc:Fallback xmlns="">
          <p:pic>
            <p:nvPicPr>
              <p:cNvPr id="3" name="墨迹 2"/>
              <p:cNvPicPr/>
              <p:nvPr/>
            </p:nvPicPr>
            <p:blipFill>
              <a:blip r:embed="rId7"/>
              <a:stretch>
                <a:fillRect/>
              </a:stretch>
            </p:blipFill>
            <p:spPr>
              <a:xfrm>
                <a:off x="8921171" y="4433985"/>
                <a:ext cx="29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p14:cNvContentPartPr/>
              <p14:nvPr/>
            </p14:nvContentPartPr>
            <p14:xfrm>
              <a:off x="8956451" y="4433265"/>
              <a:ext cx="115920" cy="138960"/>
            </p14:xfrm>
          </p:contentPart>
        </mc:Choice>
        <mc:Fallback xmlns="">
          <p:pic>
            <p:nvPicPr>
              <p:cNvPr id="4" name="墨迹 3"/>
              <p:cNvPicPr/>
              <p:nvPr/>
            </p:nvPicPr>
            <p:blipFill>
              <a:blip r:embed="rId9"/>
              <a:stretch>
                <a:fillRect/>
              </a:stretch>
            </p:blipFill>
            <p:spPr>
              <a:xfrm>
                <a:off x="8948891" y="4425345"/>
                <a:ext cx="1314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p14:cNvContentPartPr/>
              <p14:nvPr/>
            </p14:nvContentPartPr>
            <p14:xfrm>
              <a:off x="8934131" y="4471425"/>
              <a:ext cx="110160" cy="254160"/>
            </p14:xfrm>
          </p:contentPart>
        </mc:Choice>
        <mc:Fallback xmlns="">
          <p:pic>
            <p:nvPicPr>
              <p:cNvPr id="5" name="墨迹 4"/>
              <p:cNvPicPr/>
              <p:nvPr/>
            </p:nvPicPr>
            <p:blipFill>
              <a:blip r:embed="rId11"/>
              <a:stretch>
                <a:fillRect/>
              </a:stretch>
            </p:blipFill>
            <p:spPr>
              <a:xfrm>
                <a:off x="8926211" y="4463865"/>
                <a:ext cx="1256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p14:cNvContentPartPr/>
              <p14:nvPr/>
            </p14:nvContentPartPr>
            <p14:xfrm>
              <a:off x="8880131" y="4608225"/>
              <a:ext cx="89640" cy="133560"/>
            </p14:xfrm>
          </p:contentPart>
        </mc:Choice>
        <mc:Fallback xmlns="">
          <p:pic>
            <p:nvPicPr>
              <p:cNvPr id="6" name="墨迹 5"/>
              <p:cNvPicPr/>
              <p:nvPr/>
            </p:nvPicPr>
            <p:blipFill>
              <a:blip r:embed="rId13"/>
              <a:stretch>
                <a:fillRect/>
              </a:stretch>
            </p:blipFill>
            <p:spPr>
              <a:xfrm>
                <a:off x="8875451" y="4601385"/>
                <a:ext cx="101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p14:cNvContentPartPr/>
              <p14:nvPr/>
            </p14:nvContentPartPr>
            <p14:xfrm>
              <a:off x="8919731" y="4705425"/>
              <a:ext cx="223200" cy="111960"/>
            </p14:xfrm>
          </p:contentPart>
        </mc:Choice>
        <mc:Fallback xmlns="">
          <p:pic>
            <p:nvPicPr>
              <p:cNvPr id="7" name="墨迹 6"/>
              <p:cNvPicPr/>
              <p:nvPr/>
            </p:nvPicPr>
            <p:blipFill>
              <a:blip r:embed="rId15"/>
              <a:stretch>
                <a:fillRect/>
              </a:stretch>
            </p:blipFill>
            <p:spPr>
              <a:xfrm>
                <a:off x="8910731" y="4696425"/>
                <a:ext cx="2433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p14:cNvContentPartPr/>
              <p14:nvPr/>
            </p14:nvContentPartPr>
            <p14:xfrm>
              <a:off x="9248051" y="4408065"/>
              <a:ext cx="81360" cy="141480"/>
            </p14:xfrm>
          </p:contentPart>
        </mc:Choice>
        <mc:Fallback xmlns="">
          <p:pic>
            <p:nvPicPr>
              <p:cNvPr id="8" name="墨迹 7"/>
              <p:cNvPicPr/>
              <p:nvPr/>
            </p:nvPicPr>
            <p:blipFill>
              <a:blip r:embed="rId17"/>
              <a:stretch>
                <a:fillRect/>
              </a:stretch>
            </p:blipFill>
            <p:spPr>
              <a:xfrm>
                <a:off x="9240851" y="4398345"/>
                <a:ext cx="98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墨迹 8"/>
              <p14:cNvContentPartPr/>
              <p14:nvPr/>
            </p14:nvContentPartPr>
            <p14:xfrm>
              <a:off x="9251651" y="4483305"/>
              <a:ext cx="145440" cy="167040"/>
            </p14:xfrm>
          </p:contentPart>
        </mc:Choice>
        <mc:Fallback xmlns="">
          <p:pic>
            <p:nvPicPr>
              <p:cNvPr id="9" name="墨迹 8"/>
              <p:cNvPicPr/>
              <p:nvPr/>
            </p:nvPicPr>
            <p:blipFill>
              <a:blip r:embed="rId19"/>
              <a:stretch>
                <a:fillRect/>
              </a:stretch>
            </p:blipFill>
            <p:spPr>
              <a:xfrm>
                <a:off x="9248051" y="4472865"/>
                <a:ext cx="159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墨迹 9"/>
              <p14:cNvContentPartPr/>
              <p14:nvPr/>
            </p14:nvContentPartPr>
            <p14:xfrm>
              <a:off x="9297011" y="4553145"/>
              <a:ext cx="93600" cy="105840"/>
            </p14:xfrm>
          </p:contentPart>
        </mc:Choice>
        <mc:Fallback xmlns="">
          <p:pic>
            <p:nvPicPr>
              <p:cNvPr id="10" name="墨迹 9"/>
              <p:cNvPicPr/>
              <p:nvPr/>
            </p:nvPicPr>
            <p:blipFill>
              <a:blip r:embed="rId21"/>
              <a:stretch>
                <a:fillRect/>
              </a:stretch>
            </p:blipFill>
            <p:spPr>
              <a:xfrm>
                <a:off x="9287291" y="4543425"/>
                <a:ext cx="113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p14:cNvContentPartPr/>
              <p14:nvPr/>
            </p14:nvContentPartPr>
            <p14:xfrm>
              <a:off x="9275051" y="4618665"/>
              <a:ext cx="97200" cy="68760"/>
            </p14:xfrm>
          </p:contentPart>
        </mc:Choice>
        <mc:Fallback xmlns="">
          <p:pic>
            <p:nvPicPr>
              <p:cNvPr id="12" name="墨迹 11"/>
              <p:cNvPicPr/>
              <p:nvPr/>
            </p:nvPicPr>
            <p:blipFill>
              <a:blip r:embed="rId23"/>
              <a:stretch>
                <a:fillRect/>
              </a:stretch>
            </p:blipFill>
            <p:spPr>
              <a:xfrm>
                <a:off x="9266411" y="4610025"/>
                <a:ext cx="1141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p14:cNvContentPartPr/>
              <p14:nvPr/>
            </p14:nvContentPartPr>
            <p14:xfrm>
              <a:off x="9337331" y="4560705"/>
              <a:ext cx="360" cy="360"/>
            </p14:xfrm>
          </p:contentPart>
        </mc:Choice>
        <mc:Fallback xmlns="">
          <p:pic>
            <p:nvPicPr>
              <p:cNvPr id="13" name="墨迹 12"/>
              <p:cNvPicPr/>
              <p:nvPr/>
            </p:nvPicPr>
            <p:blipFill>
              <a:blip r:embed="rId25"/>
              <a:stretch>
                <a:fillRect/>
              </a:stretch>
            </p:blipFill>
            <p:spPr>
              <a:xfrm>
                <a:off x="9332291" y="4555665"/>
                <a:ext cx="1044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墨迹 15"/>
              <p14:cNvContentPartPr/>
              <p14:nvPr/>
            </p14:nvContentPartPr>
            <p14:xfrm>
              <a:off x="9337331" y="4560705"/>
              <a:ext cx="360" cy="360"/>
            </p14:xfrm>
          </p:contentPart>
        </mc:Choice>
        <mc:Fallback xmlns="">
          <p:pic>
            <p:nvPicPr>
              <p:cNvPr id="16" name="墨迹 15"/>
              <p:cNvPicPr/>
              <p:nvPr/>
            </p:nvPicPr>
            <p:blipFill>
              <a:blip r:embed="rId27"/>
              <a:stretch>
                <a:fillRect/>
              </a:stretch>
            </p:blipFill>
            <p:spPr>
              <a:xfrm>
                <a:off x="9334091" y="4557465"/>
                <a:ext cx="684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墨迹 16"/>
              <p14:cNvContentPartPr/>
              <p14:nvPr/>
            </p14:nvContentPartPr>
            <p14:xfrm>
              <a:off x="9262091" y="4560705"/>
              <a:ext cx="99000" cy="194040"/>
            </p14:xfrm>
          </p:contentPart>
        </mc:Choice>
        <mc:Fallback xmlns="">
          <p:pic>
            <p:nvPicPr>
              <p:cNvPr id="17" name="墨迹 16"/>
              <p:cNvPicPr/>
              <p:nvPr/>
            </p:nvPicPr>
            <p:blipFill>
              <a:blip r:embed="rId29"/>
              <a:stretch>
                <a:fillRect/>
              </a:stretch>
            </p:blipFill>
            <p:spPr>
              <a:xfrm>
                <a:off x="9250931" y="4557465"/>
                <a:ext cx="1191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墨迹 17"/>
              <p14:cNvContentPartPr/>
              <p14:nvPr/>
            </p14:nvContentPartPr>
            <p14:xfrm>
              <a:off x="9309611" y="4662225"/>
              <a:ext cx="154440" cy="174960"/>
            </p14:xfrm>
          </p:contentPart>
        </mc:Choice>
        <mc:Fallback xmlns="">
          <p:pic>
            <p:nvPicPr>
              <p:cNvPr id="18" name="墨迹 17"/>
              <p:cNvPicPr/>
              <p:nvPr/>
            </p:nvPicPr>
            <p:blipFill>
              <a:blip r:embed="rId31"/>
              <a:stretch>
                <a:fillRect/>
              </a:stretch>
            </p:blipFill>
            <p:spPr>
              <a:xfrm>
                <a:off x="9300611" y="4653225"/>
                <a:ext cx="1735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墨迹 18"/>
              <p14:cNvContentPartPr/>
              <p14:nvPr/>
            </p14:nvContentPartPr>
            <p14:xfrm>
              <a:off x="9329051" y="4667625"/>
              <a:ext cx="66960" cy="95760"/>
            </p14:xfrm>
          </p:contentPart>
        </mc:Choice>
        <mc:Fallback xmlns="">
          <p:pic>
            <p:nvPicPr>
              <p:cNvPr id="19" name="墨迹 18"/>
              <p:cNvPicPr/>
              <p:nvPr/>
            </p:nvPicPr>
            <p:blipFill>
              <a:blip r:embed="rId33"/>
              <a:stretch>
                <a:fillRect/>
              </a:stretch>
            </p:blipFill>
            <p:spPr>
              <a:xfrm>
                <a:off x="9318251" y="4657545"/>
                <a:ext cx="80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墨迹 19"/>
              <p14:cNvContentPartPr/>
              <p14:nvPr/>
            </p14:nvContentPartPr>
            <p14:xfrm>
              <a:off x="9367571" y="4667625"/>
              <a:ext cx="360" cy="360"/>
            </p14:xfrm>
          </p:contentPart>
        </mc:Choice>
        <mc:Fallback xmlns="">
          <p:pic>
            <p:nvPicPr>
              <p:cNvPr id="20" name="墨迹 19"/>
              <p:cNvPicPr/>
              <p:nvPr/>
            </p:nvPicPr>
            <p:blipFill>
              <a:blip r:embed="rId35"/>
              <a:stretch>
                <a:fillRect/>
              </a:stretch>
            </p:blipFill>
            <p:spPr>
              <a:xfrm>
                <a:off x="9364331" y="4664385"/>
                <a:ext cx="684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墨迹 20"/>
              <p14:cNvContentPartPr/>
              <p14:nvPr/>
            </p14:nvContentPartPr>
            <p14:xfrm>
              <a:off x="9344531" y="4667625"/>
              <a:ext cx="79200" cy="136080"/>
            </p14:xfrm>
          </p:contentPart>
        </mc:Choice>
        <mc:Fallback xmlns="">
          <p:pic>
            <p:nvPicPr>
              <p:cNvPr id="21" name="墨迹 20"/>
              <p:cNvPicPr/>
              <p:nvPr/>
            </p:nvPicPr>
            <p:blipFill>
              <a:blip r:embed="rId37"/>
              <a:stretch>
                <a:fillRect/>
              </a:stretch>
            </p:blipFill>
            <p:spPr>
              <a:xfrm>
                <a:off x="9333731" y="4664385"/>
                <a:ext cx="972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墨迹 21"/>
              <p14:cNvContentPartPr/>
              <p14:nvPr/>
            </p14:nvContentPartPr>
            <p14:xfrm>
              <a:off x="9465491" y="4596345"/>
              <a:ext cx="83520" cy="96840"/>
            </p14:xfrm>
          </p:contentPart>
        </mc:Choice>
        <mc:Fallback xmlns="">
          <p:pic>
            <p:nvPicPr>
              <p:cNvPr id="22" name="墨迹 21"/>
              <p:cNvPicPr/>
              <p:nvPr/>
            </p:nvPicPr>
            <p:blipFill>
              <a:blip r:embed="rId39"/>
              <a:stretch>
                <a:fillRect/>
              </a:stretch>
            </p:blipFill>
            <p:spPr>
              <a:xfrm>
                <a:off x="9453971" y="4586265"/>
                <a:ext cx="1047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墨迹 22"/>
              <p14:cNvContentPartPr/>
              <p14:nvPr/>
            </p14:nvContentPartPr>
            <p14:xfrm>
              <a:off x="9616331" y="4570065"/>
              <a:ext cx="10800" cy="136080"/>
            </p14:xfrm>
          </p:contentPart>
        </mc:Choice>
        <mc:Fallback xmlns="">
          <p:pic>
            <p:nvPicPr>
              <p:cNvPr id="23" name="墨迹 22"/>
              <p:cNvPicPr/>
              <p:nvPr/>
            </p:nvPicPr>
            <p:blipFill>
              <a:blip r:embed="rId41"/>
              <a:stretch>
                <a:fillRect/>
              </a:stretch>
            </p:blipFill>
            <p:spPr>
              <a:xfrm>
                <a:off x="9605891" y="4559625"/>
                <a:ext cx="32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墨迹 23"/>
              <p14:cNvContentPartPr/>
              <p14:nvPr/>
            </p14:nvContentPartPr>
            <p14:xfrm>
              <a:off x="9630731" y="4571865"/>
              <a:ext cx="122040" cy="115920"/>
            </p14:xfrm>
          </p:contentPart>
        </mc:Choice>
        <mc:Fallback xmlns="">
          <p:pic>
            <p:nvPicPr>
              <p:cNvPr id="24" name="墨迹 23"/>
              <p:cNvPicPr/>
              <p:nvPr/>
            </p:nvPicPr>
            <p:blipFill>
              <a:blip r:embed="rId43"/>
              <a:stretch>
                <a:fillRect/>
              </a:stretch>
            </p:blipFill>
            <p:spPr>
              <a:xfrm>
                <a:off x="9620651" y="4561425"/>
                <a:ext cx="142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墨迹 24"/>
              <p14:cNvContentPartPr/>
              <p14:nvPr/>
            </p14:nvContentPartPr>
            <p14:xfrm>
              <a:off x="9670331" y="4485465"/>
              <a:ext cx="25200" cy="365040"/>
            </p14:xfrm>
          </p:contentPart>
        </mc:Choice>
        <mc:Fallback xmlns="">
          <p:pic>
            <p:nvPicPr>
              <p:cNvPr id="25" name="墨迹 24"/>
              <p:cNvPicPr/>
              <p:nvPr/>
            </p:nvPicPr>
            <p:blipFill>
              <a:blip r:embed="rId45"/>
              <a:stretch>
                <a:fillRect/>
              </a:stretch>
            </p:blipFill>
            <p:spPr>
              <a:xfrm>
                <a:off x="9657011" y="4476465"/>
                <a:ext cx="4824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墨迹 25"/>
              <p14:cNvContentPartPr/>
              <p14:nvPr/>
            </p14:nvContentPartPr>
            <p14:xfrm>
              <a:off x="9958331" y="4540545"/>
              <a:ext cx="91800" cy="9000"/>
            </p14:xfrm>
          </p:contentPart>
        </mc:Choice>
        <mc:Fallback xmlns="">
          <p:pic>
            <p:nvPicPr>
              <p:cNvPr id="26" name="墨迹 25"/>
              <p:cNvPicPr/>
              <p:nvPr/>
            </p:nvPicPr>
            <p:blipFill>
              <a:blip r:embed="rId47"/>
              <a:stretch>
                <a:fillRect/>
              </a:stretch>
            </p:blipFill>
            <p:spPr>
              <a:xfrm>
                <a:off x="9947891" y="4531905"/>
                <a:ext cx="110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墨迹 26"/>
              <p14:cNvContentPartPr/>
              <p14:nvPr/>
            </p14:nvContentPartPr>
            <p14:xfrm>
              <a:off x="9915491" y="4606425"/>
              <a:ext cx="128520" cy="19440"/>
            </p14:xfrm>
          </p:contentPart>
        </mc:Choice>
        <mc:Fallback xmlns="">
          <p:pic>
            <p:nvPicPr>
              <p:cNvPr id="27" name="墨迹 26"/>
              <p:cNvPicPr/>
              <p:nvPr/>
            </p:nvPicPr>
            <p:blipFill>
              <a:blip r:embed="rId49"/>
              <a:stretch>
                <a:fillRect/>
              </a:stretch>
            </p:blipFill>
            <p:spPr>
              <a:xfrm>
                <a:off x="9905771" y="4603545"/>
                <a:ext cx="146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墨迹 27"/>
              <p14:cNvContentPartPr/>
              <p14:nvPr/>
            </p14:nvContentPartPr>
            <p14:xfrm>
              <a:off x="9968411" y="4545585"/>
              <a:ext cx="39600" cy="189720"/>
            </p14:xfrm>
          </p:contentPart>
        </mc:Choice>
        <mc:Fallback xmlns="">
          <p:pic>
            <p:nvPicPr>
              <p:cNvPr id="28" name="墨迹 27"/>
              <p:cNvPicPr/>
              <p:nvPr/>
            </p:nvPicPr>
            <p:blipFill>
              <a:blip r:embed="rId51"/>
              <a:stretch>
                <a:fillRect/>
              </a:stretch>
            </p:blipFill>
            <p:spPr>
              <a:xfrm>
                <a:off x="9965531" y="4536225"/>
                <a:ext cx="51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墨迹 28"/>
              <p14:cNvContentPartPr/>
              <p14:nvPr/>
            </p14:nvContentPartPr>
            <p14:xfrm>
              <a:off x="9895331" y="4556385"/>
              <a:ext cx="8640" cy="65880"/>
            </p14:xfrm>
          </p:contentPart>
        </mc:Choice>
        <mc:Fallback xmlns="">
          <p:pic>
            <p:nvPicPr>
              <p:cNvPr id="29" name="墨迹 28"/>
              <p:cNvPicPr/>
              <p:nvPr/>
            </p:nvPicPr>
            <p:blipFill>
              <a:blip r:embed="rId53"/>
              <a:stretch>
                <a:fillRect/>
              </a:stretch>
            </p:blipFill>
            <p:spPr>
              <a:xfrm>
                <a:off x="9884891" y="4545945"/>
                <a:ext cx="288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墨迹 29"/>
              <p14:cNvContentPartPr/>
              <p14:nvPr/>
            </p14:nvContentPartPr>
            <p14:xfrm>
              <a:off x="9851411" y="4670865"/>
              <a:ext cx="258840" cy="93600"/>
            </p14:xfrm>
          </p:contentPart>
        </mc:Choice>
        <mc:Fallback xmlns="">
          <p:pic>
            <p:nvPicPr>
              <p:cNvPr id="30" name="墨迹 29"/>
              <p:cNvPicPr/>
              <p:nvPr/>
            </p:nvPicPr>
            <p:blipFill>
              <a:blip r:embed="rId55"/>
              <a:stretch>
                <a:fillRect/>
              </a:stretch>
            </p:blipFill>
            <p:spPr>
              <a:xfrm>
                <a:off x="9842411" y="4659345"/>
                <a:ext cx="2746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墨迹 41"/>
              <p14:cNvContentPartPr/>
              <p14:nvPr/>
            </p14:nvContentPartPr>
            <p14:xfrm>
              <a:off x="10836371" y="4538385"/>
              <a:ext cx="165960" cy="101880"/>
            </p14:xfrm>
          </p:contentPart>
        </mc:Choice>
        <mc:Fallback xmlns="">
          <p:pic>
            <p:nvPicPr>
              <p:cNvPr id="42" name="墨迹 41"/>
              <p:cNvPicPr/>
              <p:nvPr/>
            </p:nvPicPr>
            <p:blipFill>
              <a:blip r:embed="rId57"/>
              <a:stretch>
                <a:fillRect/>
              </a:stretch>
            </p:blipFill>
            <p:spPr>
              <a:xfrm>
                <a:off x="10825571" y="4529025"/>
                <a:ext cx="187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墨迹 42"/>
              <p14:cNvContentPartPr/>
              <p14:nvPr/>
            </p14:nvContentPartPr>
            <p14:xfrm>
              <a:off x="10871651" y="4510665"/>
              <a:ext cx="44640" cy="195120"/>
            </p14:xfrm>
          </p:contentPart>
        </mc:Choice>
        <mc:Fallback xmlns="">
          <p:pic>
            <p:nvPicPr>
              <p:cNvPr id="43" name="墨迹 42"/>
              <p:cNvPicPr/>
              <p:nvPr/>
            </p:nvPicPr>
            <p:blipFill>
              <a:blip r:embed="rId59"/>
              <a:stretch>
                <a:fillRect/>
              </a:stretch>
            </p:blipFill>
            <p:spPr>
              <a:xfrm>
                <a:off x="10860491" y="4499865"/>
                <a:ext cx="666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墨迹 43"/>
              <p14:cNvContentPartPr/>
              <p14:nvPr/>
            </p14:nvContentPartPr>
            <p14:xfrm>
              <a:off x="10816931" y="4610025"/>
              <a:ext cx="183240" cy="155520"/>
            </p14:xfrm>
          </p:contentPart>
        </mc:Choice>
        <mc:Fallback xmlns="">
          <p:pic>
            <p:nvPicPr>
              <p:cNvPr id="44" name="墨迹 43"/>
              <p:cNvPicPr/>
              <p:nvPr/>
            </p:nvPicPr>
            <p:blipFill>
              <a:blip r:embed="rId61"/>
              <a:stretch>
                <a:fillRect/>
              </a:stretch>
            </p:blipFill>
            <p:spPr>
              <a:xfrm>
                <a:off x="10805051" y="4600305"/>
                <a:ext cx="1983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墨迹 44"/>
              <p14:cNvContentPartPr/>
              <p14:nvPr/>
            </p14:nvContentPartPr>
            <p14:xfrm>
              <a:off x="11070731" y="4522905"/>
              <a:ext cx="194760" cy="223200"/>
            </p14:xfrm>
          </p:contentPart>
        </mc:Choice>
        <mc:Fallback xmlns="">
          <p:pic>
            <p:nvPicPr>
              <p:cNvPr id="45" name="墨迹 44"/>
              <p:cNvPicPr/>
              <p:nvPr/>
            </p:nvPicPr>
            <p:blipFill>
              <a:blip r:embed="rId63"/>
              <a:stretch>
                <a:fillRect/>
              </a:stretch>
            </p:blipFill>
            <p:spPr>
              <a:xfrm>
                <a:off x="11060291" y="4512465"/>
                <a:ext cx="215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墨迹 45"/>
              <p14:cNvContentPartPr/>
              <p14:nvPr/>
            </p14:nvContentPartPr>
            <p14:xfrm>
              <a:off x="11090171" y="4606785"/>
              <a:ext cx="48960" cy="91080"/>
            </p14:xfrm>
          </p:contentPart>
        </mc:Choice>
        <mc:Fallback xmlns="">
          <p:pic>
            <p:nvPicPr>
              <p:cNvPr id="46" name="墨迹 45"/>
              <p:cNvPicPr/>
              <p:nvPr/>
            </p:nvPicPr>
            <p:blipFill>
              <a:blip r:embed="rId65"/>
              <a:stretch>
                <a:fillRect/>
              </a:stretch>
            </p:blipFill>
            <p:spPr>
              <a:xfrm>
                <a:off x="11079731" y="4597065"/>
                <a:ext cx="69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墨迹 46"/>
              <p14:cNvContentPartPr/>
              <p14:nvPr/>
            </p14:nvContentPartPr>
            <p14:xfrm>
              <a:off x="11138771" y="4606785"/>
              <a:ext cx="360" cy="360"/>
            </p14:xfrm>
          </p:contentPart>
        </mc:Choice>
        <mc:Fallback xmlns="">
          <p:pic>
            <p:nvPicPr>
              <p:cNvPr id="47" name="墨迹 46"/>
              <p:cNvPicPr/>
              <p:nvPr/>
            </p:nvPicPr>
            <p:blipFill>
              <a:blip r:embed="rId67"/>
              <a:stretch>
                <a:fillRect/>
              </a:stretch>
            </p:blipFill>
            <p:spPr>
              <a:xfrm>
                <a:off x="11135531" y="4603545"/>
                <a:ext cx="684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墨迹 53"/>
              <p14:cNvContentPartPr/>
              <p14:nvPr/>
            </p14:nvContentPartPr>
            <p14:xfrm>
              <a:off x="11218331" y="4618665"/>
              <a:ext cx="79560" cy="38160"/>
            </p14:xfrm>
          </p:contentPart>
        </mc:Choice>
        <mc:Fallback xmlns="">
          <p:pic>
            <p:nvPicPr>
              <p:cNvPr id="54" name="墨迹 53"/>
              <p:cNvPicPr/>
              <p:nvPr/>
            </p:nvPicPr>
            <p:blipFill>
              <a:blip r:embed="rId69"/>
              <a:stretch>
                <a:fillRect/>
              </a:stretch>
            </p:blipFill>
            <p:spPr>
              <a:xfrm>
                <a:off x="11211851" y="4607865"/>
                <a:ext cx="89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墨迹 54"/>
              <p14:cNvContentPartPr/>
              <p14:nvPr/>
            </p14:nvContentPartPr>
            <p14:xfrm>
              <a:off x="11302211" y="4553505"/>
              <a:ext cx="112320" cy="22680"/>
            </p14:xfrm>
          </p:contentPart>
        </mc:Choice>
        <mc:Fallback xmlns="">
          <p:pic>
            <p:nvPicPr>
              <p:cNvPr id="55" name="墨迹 54"/>
              <p:cNvPicPr/>
              <p:nvPr/>
            </p:nvPicPr>
            <p:blipFill>
              <a:blip r:embed="rId71"/>
              <a:stretch>
                <a:fillRect/>
              </a:stretch>
            </p:blipFill>
            <p:spPr>
              <a:xfrm>
                <a:off x="11293571" y="4544145"/>
                <a:ext cx="129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墨迹 55"/>
              <p14:cNvContentPartPr/>
              <p14:nvPr/>
            </p14:nvContentPartPr>
            <p14:xfrm>
              <a:off x="11302211" y="4559625"/>
              <a:ext cx="360" cy="360"/>
            </p14:xfrm>
          </p:contentPart>
        </mc:Choice>
        <mc:Fallback xmlns="">
          <p:pic>
            <p:nvPicPr>
              <p:cNvPr id="56" name="墨迹 55"/>
              <p:cNvPicPr/>
              <p:nvPr/>
            </p:nvPicPr>
            <p:blipFill>
              <a:blip r:embed="rId73"/>
              <a:stretch>
                <a:fillRect/>
              </a:stretch>
            </p:blipFill>
            <p:spPr>
              <a:xfrm>
                <a:off x="11298611" y="4556025"/>
                <a:ext cx="7560" cy="7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墨迹 56"/>
              <p14:cNvContentPartPr/>
              <p14:nvPr/>
            </p14:nvContentPartPr>
            <p14:xfrm>
              <a:off x="11252891" y="4559625"/>
              <a:ext cx="126720" cy="245520"/>
            </p14:xfrm>
          </p:contentPart>
        </mc:Choice>
        <mc:Fallback xmlns="">
          <p:pic>
            <p:nvPicPr>
              <p:cNvPr id="57" name="墨迹 56"/>
              <p:cNvPicPr/>
              <p:nvPr/>
            </p:nvPicPr>
            <p:blipFill>
              <a:blip r:embed="rId75"/>
              <a:stretch>
                <a:fillRect/>
              </a:stretch>
            </p:blipFill>
            <p:spPr>
              <a:xfrm>
                <a:off x="11241011" y="4556025"/>
                <a:ext cx="147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墨迹 57"/>
              <p14:cNvContentPartPr/>
              <p14:nvPr/>
            </p14:nvContentPartPr>
            <p14:xfrm>
              <a:off x="11324891" y="4608225"/>
              <a:ext cx="69480" cy="36000"/>
            </p14:xfrm>
          </p:contentPart>
        </mc:Choice>
        <mc:Fallback xmlns="">
          <p:pic>
            <p:nvPicPr>
              <p:cNvPr id="58" name="墨迹 57"/>
              <p:cNvPicPr/>
              <p:nvPr/>
            </p:nvPicPr>
            <p:blipFill>
              <a:blip r:embed="rId77"/>
              <a:stretch>
                <a:fillRect/>
              </a:stretch>
            </p:blipFill>
            <p:spPr>
              <a:xfrm>
                <a:off x="11315171" y="4598145"/>
                <a:ext cx="87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墨迹 58"/>
              <p14:cNvContentPartPr/>
              <p14:nvPr/>
            </p14:nvContentPartPr>
            <p14:xfrm>
              <a:off x="11324891" y="4608945"/>
              <a:ext cx="360" cy="360"/>
            </p14:xfrm>
          </p:contentPart>
        </mc:Choice>
        <mc:Fallback xmlns="">
          <p:pic>
            <p:nvPicPr>
              <p:cNvPr id="59" name="墨迹 58"/>
              <p:cNvPicPr/>
              <p:nvPr/>
            </p:nvPicPr>
            <p:blipFill>
              <a:blip r:embed="rId79"/>
              <a:stretch>
                <a:fillRect/>
              </a:stretch>
            </p:blipFill>
            <p:spPr>
              <a:xfrm>
                <a:off x="11321651" y="4605705"/>
                <a:ext cx="684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墨迹 59"/>
              <p14:cNvContentPartPr/>
              <p14:nvPr/>
            </p14:nvContentPartPr>
            <p14:xfrm>
              <a:off x="11288531" y="4608945"/>
              <a:ext cx="106200" cy="59400"/>
            </p14:xfrm>
          </p:contentPart>
        </mc:Choice>
        <mc:Fallback xmlns="">
          <p:pic>
            <p:nvPicPr>
              <p:cNvPr id="60" name="墨迹 59"/>
              <p:cNvPicPr/>
              <p:nvPr/>
            </p:nvPicPr>
            <p:blipFill>
              <a:blip r:embed="rId81"/>
              <a:stretch>
                <a:fillRect/>
              </a:stretch>
            </p:blipFill>
            <p:spPr>
              <a:xfrm>
                <a:off x="11279531" y="4605705"/>
                <a:ext cx="1213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墨迹 60"/>
              <p14:cNvContentPartPr/>
              <p14:nvPr/>
            </p14:nvContentPartPr>
            <p14:xfrm>
              <a:off x="11294651" y="4619385"/>
              <a:ext cx="57600" cy="119520"/>
            </p14:xfrm>
          </p:contentPart>
        </mc:Choice>
        <mc:Fallback xmlns="">
          <p:pic>
            <p:nvPicPr>
              <p:cNvPr id="61" name="墨迹 60"/>
              <p:cNvPicPr/>
              <p:nvPr/>
            </p:nvPicPr>
            <p:blipFill>
              <a:blip r:embed="rId83"/>
              <a:stretch>
                <a:fillRect/>
              </a:stretch>
            </p:blipFill>
            <p:spPr>
              <a:xfrm>
                <a:off x="11291771" y="4608945"/>
                <a:ext cx="709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墨迹 61"/>
              <p14:cNvContentPartPr/>
              <p14:nvPr/>
            </p14:nvContentPartPr>
            <p14:xfrm>
              <a:off x="11270171" y="4711905"/>
              <a:ext cx="183600" cy="31320"/>
            </p14:xfrm>
          </p:contentPart>
        </mc:Choice>
        <mc:Fallback xmlns="">
          <p:pic>
            <p:nvPicPr>
              <p:cNvPr id="62" name="墨迹 61"/>
              <p:cNvPicPr/>
              <p:nvPr/>
            </p:nvPicPr>
            <p:blipFill>
              <a:blip r:embed="rId85"/>
              <a:stretch>
                <a:fillRect/>
              </a:stretch>
            </p:blipFill>
            <p:spPr>
              <a:xfrm>
                <a:off x="11260091" y="4707945"/>
                <a:ext cx="1976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墨迹 62"/>
              <p14:cNvContentPartPr/>
              <p14:nvPr/>
            </p14:nvContentPartPr>
            <p14:xfrm>
              <a:off x="11546291" y="4519665"/>
              <a:ext cx="106920" cy="106200"/>
            </p14:xfrm>
          </p:contentPart>
        </mc:Choice>
        <mc:Fallback xmlns="">
          <p:pic>
            <p:nvPicPr>
              <p:cNvPr id="63" name="墨迹 62"/>
              <p:cNvPicPr/>
              <p:nvPr/>
            </p:nvPicPr>
            <p:blipFill>
              <a:blip r:embed="rId87"/>
              <a:stretch>
                <a:fillRect/>
              </a:stretch>
            </p:blipFill>
            <p:spPr>
              <a:xfrm>
                <a:off x="11538371" y="4508865"/>
                <a:ext cx="1256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墨迹 63"/>
              <p14:cNvContentPartPr/>
              <p14:nvPr/>
            </p14:nvContentPartPr>
            <p14:xfrm>
              <a:off x="11570411" y="4546665"/>
              <a:ext cx="134280" cy="74160"/>
            </p14:xfrm>
          </p:contentPart>
        </mc:Choice>
        <mc:Fallback xmlns="">
          <p:pic>
            <p:nvPicPr>
              <p:cNvPr id="64" name="墨迹 63"/>
              <p:cNvPicPr/>
              <p:nvPr/>
            </p:nvPicPr>
            <p:blipFill>
              <a:blip r:embed="rId89"/>
              <a:stretch>
                <a:fillRect/>
              </a:stretch>
            </p:blipFill>
            <p:spPr>
              <a:xfrm>
                <a:off x="11559251" y="4535505"/>
                <a:ext cx="1540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墨迹 64"/>
              <p14:cNvContentPartPr/>
              <p14:nvPr/>
            </p14:nvContentPartPr>
            <p14:xfrm>
              <a:off x="11507051" y="4636665"/>
              <a:ext cx="163080" cy="22680"/>
            </p14:xfrm>
          </p:contentPart>
        </mc:Choice>
        <mc:Fallback xmlns="">
          <p:pic>
            <p:nvPicPr>
              <p:cNvPr id="65" name="墨迹 64"/>
              <p:cNvPicPr/>
              <p:nvPr/>
            </p:nvPicPr>
            <p:blipFill>
              <a:blip r:embed="rId91"/>
              <a:stretch>
                <a:fillRect/>
              </a:stretch>
            </p:blipFill>
            <p:spPr>
              <a:xfrm>
                <a:off x="11496611" y="4633785"/>
                <a:ext cx="180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墨迹 65"/>
              <p14:cNvContentPartPr/>
              <p14:nvPr/>
            </p14:nvContentPartPr>
            <p14:xfrm>
              <a:off x="11511731" y="4599585"/>
              <a:ext cx="123840" cy="172440"/>
            </p14:xfrm>
          </p:contentPart>
        </mc:Choice>
        <mc:Fallback xmlns="">
          <p:pic>
            <p:nvPicPr>
              <p:cNvPr id="66" name="墨迹 65"/>
              <p:cNvPicPr/>
              <p:nvPr/>
            </p:nvPicPr>
            <p:blipFill>
              <a:blip r:embed="rId93"/>
              <a:stretch>
                <a:fillRect/>
              </a:stretch>
            </p:blipFill>
            <p:spPr>
              <a:xfrm>
                <a:off x="11503091" y="4588785"/>
                <a:ext cx="143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7" name="墨迹 66"/>
              <p14:cNvContentPartPr/>
              <p14:nvPr/>
            </p14:nvContentPartPr>
            <p14:xfrm>
              <a:off x="11552051" y="4671945"/>
              <a:ext cx="154440" cy="199440"/>
            </p14:xfrm>
          </p:contentPart>
        </mc:Choice>
        <mc:Fallback xmlns="">
          <p:pic>
            <p:nvPicPr>
              <p:cNvPr id="67" name="墨迹 66"/>
              <p:cNvPicPr/>
              <p:nvPr/>
            </p:nvPicPr>
            <p:blipFill>
              <a:blip r:embed="rId95"/>
              <a:stretch>
                <a:fillRect/>
              </a:stretch>
            </p:blipFill>
            <p:spPr>
              <a:xfrm>
                <a:off x="11541971" y="4662585"/>
                <a:ext cx="1746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墨迹 67"/>
              <p14:cNvContentPartPr/>
              <p14:nvPr/>
            </p14:nvContentPartPr>
            <p14:xfrm>
              <a:off x="11808371" y="4582305"/>
              <a:ext cx="14040" cy="26280"/>
            </p14:xfrm>
          </p:contentPart>
        </mc:Choice>
        <mc:Fallback xmlns="">
          <p:pic>
            <p:nvPicPr>
              <p:cNvPr id="68" name="墨迹 67"/>
              <p:cNvPicPr/>
              <p:nvPr/>
            </p:nvPicPr>
            <p:blipFill>
              <a:blip r:embed="rId97"/>
              <a:stretch>
                <a:fillRect/>
              </a:stretch>
            </p:blipFill>
            <p:spPr>
              <a:xfrm>
                <a:off x="11799371" y="4573305"/>
                <a:ext cx="29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墨迹 68"/>
              <p14:cNvContentPartPr/>
              <p14:nvPr/>
            </p14:nvContentPartPr>
            <p14:xfrm>
              <a:off x="11808371" y="4582305"/>
              <a:ext cx="360" cy="360"/>
            </p14:xfrm>
          </p:contentPart>
        </mc:Choice>
        <mc:Fallback xmlns="">
          <p:pic>
            <p:nvPicPr>
              <p:cNvPr id="69" name="墨迹 68"/>
              <p:cNvPicPr/>
              <p:nvPr/>
            </p:nvPicPr>
            <p:blipFill>
              <a:blip r:embed="rId99"/>
              <a:stretch>
                <a:fillRect/>
              </a:stretch>
            </p:blipFill>
            <p:spPr>
              <a:xfrm>
                <a:off x="11804771" y="4578705"/>
                <a:ext cx="7560" cy="7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墨迹 69"/>
              <p14:cNvContentPartPr/>
              <p14:nvPr/>
            </p14:nvContentPartPr>
            <p14:xfrm>
              <a:off x="11771291" y="4567545"/>
              <a:ext cx="104400" cy="211680"/>
            </p14:xfrm>
          </p:contentPart>
        </mc:Choice>
        <mc:Fallback xmlns="">
          <p:pic>
            <p:nvPicPr>
              <p:cNvPr id="70" name="墨迹 69"/>
              <p:cNvPicPr/>
              <p:nvPr/>
            </p:nvPicPr>
            <p:blipFill>
              <a:blip r:embed="rId101"/>
              <a:stretch>
                <a:fillRect/>
              </a:stretch>
            </p:blipFill>
            <p:spPr>
              <a:xfrm>
                <a:off x="11760131" y="4558545"/>
                <a:ext cx="126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墨迹 70"/>
              <p14:cNvContentPartPr/>
              <p14:nvPr/>
            </p14:nvContentPartPr>
            <p14:xfrm>
              <a:off x="11898371" y="4549905"/>
              <a:ext cx="80640" cy="240120"/>
            </p14:xfrm>
          </p:contentPart>
        </mc:Choice>
        <mc:Fallback xmlns="">
          <p:pic>
            <p:nvPicPr>
              <p:cNvPr id="71" name="墨迹 70"/>
              <p:cNvPicPr/>
              <p:nvPr/>
            </p:nvPicPr>
            <p:blipFill>
              <a:blip r:embed="rId103"/>
              <a:stretch>
                <a:fillRect/>
              </a:stretch>
            </p:blipFill>
            <p:spPr>
              <a:xfrm>
                <a:off x="11889011" y="4540545"/>
                <a:ext cx="101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墨迹 71"/>
              <p14:cNvContentPartPr/>
              <p14:nvPr/>
            </p14:nvContentPartPr>
            <p14:xfrm>
              <a:off x="11899091" y="4585185"/>
              <a:ext cx="79920" cy="37440"/>
            </p14:xfrm>
          </p:contentPart>
        </mc:Choice>
        <mc:Fallback xmlns="">
          <p:pic>
            <p:nvPicPr>
              <p:cNvPr id="72" name="墨迹 71"/>
              <p:cNvPicPr/>
              <p:nvPr/>
            </p:nvPicPr>
            <p:blipFill>
              <a:blip r:embed="rId105"/>
              <a:stretch>
                <a:fillRect/>
              </a:stretch>
            </p:blipFill>
            <p:spPr>
              <a:xfrm>
                <a:off x="11888291" y="4574385"/>
                <a:ext cx="99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墨迹 72"/>
              <p14:cNvContentPartPr/>
              <p14:nvPr/>
            </p14:nvContentPartPr>
            <p14:xfrm>
              <a:off x="11868131" y="4655745"/>
              <a:ext cx="102960" cy="6840"/>
            </p14:xfrm>
          </p:contentPart>
        </mc:Choice>
        <mc:Fallback xmlns="">
          <p:pic>
            <p:nvPicPr>
              <p:cNvPr id="73" name="墨迹 72"/>
              <p:cNvPicPr/>
              <p:nvPr/>
            </p:nvPicPr>
            <p:blipFill>
              <a:blip r:embed="rId107"/>
              <a:stretch>
                <a:fillRect/>
              </a:stretch>
            </p:blipFill>
            <p:spPr>
              <a:xfrm>
                <a:off x="11856971" y="4644585"/>
                <a:ext cx="123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墨迹 73"/>
              <p14:cNvContentPartPr/>
              <p14:nvPr/>
            </p14:nvContentPartPr>
            <p14:xfrm>
              <a:off x="11826371" y="4719825"/>
              <a:ext cx="122400" cy="8280"/>
            </p14:xfrm>
          </p:contentPart>
        </mc:Choice>
        <mc:Fallback xmlns="">
          <p:pic>
            <p:nvPicPr>
              <p:cNvPr id="74" name="墨迹 73"/>
              <p:cNvPicPr/>
              <p:nvPr/>
            </p:nvPicPr>
            <p:blipFill>
              <a:blip r:embed="rId109"/>
              <a:stretch>
                <a:fillRect/>
              </a:stretch>
            </p:blipFill>
            <p:spPr>
              <a:xfrm>
                <a:off x="11815571" y="4709025"/>
                <a:ext cx="143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墨迹 74"/>
              <p14:cNvContentPartPr/>
              <p14:nvPr/>
            </p14:nvContentPartPr>
            <p14:xfrm>
              <a:off x="11808371" y="4741785"/>
              <a:ext cx="130680" cy="43560"/>
            </p14:xfrm>
          </p:contentPart>
        </mc:Choice>
        <mc:Fallback xmlns="">
          <p:pic>
            <p:nvPicPr>
              <p:cNvPr id="75" name="墨迹 74"/>
              <p:cNvPicPr/>
              <p:nvPr/>
            </p:nvPicPr>
            <p:blipFill>
              <a:blip r:embed="rId111"/>
              <a:stretch>
                <a:fillRect/>
              </a:stretch>
            </p:blipFill>
            <p:spPr>
              <a:xfrm>
                <a:off x="11797571" y="4738905"/>
                <a:ext cx="1515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墨迹 75"/>
              <p14:cNvContentPartPr/>
              <p14:nvPr/>
            </p14:nvContentPartPr>
            <p14:xfrm>
              <a:off x="11845451" y="4737105"/>
              <a:ext cx="51840" cy="98280"/>
            </p14:xfrm>
          </p:contentPart>
        </mc:Choice>
        <mc:Fallback xmlns="">
          <p:pic>
            <p:nvPicPr>
              <p:cNvPr id="76" name="墨迹 75"/>
              <p:cNvPicPr/>
              <p:nvPr/>
            </p:nvPicPr>
            <p:blipFill>
              <a:blip r:embed="rId113"/>
              <a:stretch>
                <a:fillRect/>
              </a:stretch>
            </p:blipFill>
            <p:spPr>
              <a:xfrm>
                <a:off x="11841491" y="4727025"/>
                <a:ext cx="658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墨迹 76"/>
              <p14:cNvContentPartPr/>
              <p14:nvPr/>
            </p14:nvContentPartPr>
            <p14:xfrm>
              <a:off x="11786411" y="4823145"/>
              <a:ext cx="159120" cy="30600"/>
            </p14:xfrm>
          </p:contentPart>
        </mc:Choice>
        <mc:Fallback xmlns="">
          <p:pic>
            <p:nvPicPr>
              <p:cNvPr id="77" name="墨迹 76"/>
              <p:cNvPicPr/>
              <p:nvPr/>
            </p:nvPicPr>
            <p:blipFill>
              <a:blip r:embed="rId115"/>
              <a:stretch>
                <a:fillRect/>
              </a:stretch>
            </p:blipFill>
            <p:spPr>
              <a:xfrm>
                <a:off x="11775251" y="4817385"/>
                <a:ext cx="1760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墨迹 77"/>
              <p14:cNvContentPartPr/>
              <p14:nvPr/>
            </p14:nvContentPartPr>
            <p14:xfrm>
              <a:off x="8990291" y="5002065"/>
              <a:ext cx="34560" cy="238680"/>
            </p14:xfrm>
          </p:contentPart>
        </mc:Choice>
        <mc:Fallback xmlns="">
          <p:pic>
            <p:nvPicPr>
              <p:cNvPr id="78" name="墨迹 77"/>
              <p:cNvPicPr/>
              <p:nvPr/>
            </p:nvPicPr>
            <p:blipFill>
              <a:blip r:embed="rId117"/>
              <a:stretch>
                <a:fillRect/>
              </a:stretch>
            </p:blipFill>
            <p:spPr>
              <a:xfrm>
                <a:off x="8978771" y="4991625"/>
                <a:ext cx="568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墨迹 78"/>
              <p14:cNvContentPartPr/>
              <p14:nvPr/>
            </p14:nvContentPartPr>
            <p14:xfrm>
              <a:off x="9045371" y="5002425"/>
              <a:ext cx="128160" cy="284760"/>
            </p14:xfrm>
          </p:contentPart>
        </mc:Choice>
        <mc:Fallback xmlns="">
          <p:pic>
            <p:nvPicPr>
              <p:cNvPr id="79" name="墨迹 78"/>
              <p:cNvPicPr/>
              <p:nvPr/>
            </p:nvPicPr>
            <p:blipFill>
              <a:blip r:embed="rId119"/>
              <a:stretch>
                <a:fillRect/>
              </a:stretch>
            </p:blipFill>
            <p:spPr>
              <a:xfrm>
                <a:off x="9034571" y="4991265"/>
                <a:ext cx="1504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墨迹 79"/>
              <p14:cNvContentPartPr/>
              <p14:nvPr/>
            </p14:nvContentPartPr>
            <p14:xfrm>
              <a:off x="9016211" y="5084505"/>
              <a:ext cx="132120" cy="78840"/>
            </p14:xfrm>
          </p:contentPart>
        </mc:Choice>
        <mc:Fallback xmlns="">
          <p:pic>
            <p:nvPicPr>
              <p:cNvPr id="80" name="墨迹 79"/>
              <p:cNvPicPr/>
              <p:nvPr/>
            </p:nvPicPr>
            <p:blipFill>
              <a:blip r:embed="rId121"/>
              <a:stretch>
                <a:fillRect/>
              </a:stretch>
            </p:blipFill>
            <p:spPr>
              <a:xfrm>
                <a:off x="9006491" y="5074425"/>
                <a:ext cx="150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墨迹 80"/>
              <p14:cNvContentPartPr/>
              <p14:nvPr/>
            </p14:nvContentPartPr>
            <p14:xfrm>
              <a:off x="9078851" y="5031945"/>
              <a:ext cx="16200" cy="233640"/>
            </p14:xfrm>
          </p:contentPart>
        </mc:Choice>
        <mc:Fallback xmlns="">
          <p:pic>
            <p:nvPicPr>
              <p:cNvPr id="81" name="墨迹 80"/>
              <p:cNvPicPr/>
              <p:nvPr/>
            </p:nvPicPr>
            <p:blipFill>
              <a:blip r:embed="rId123"/>
              <a:stretch>
                <a:fillRect/>
              </a:stretch>
            </p:blipFill>
            <p:spPr>
              <a:xfrm>
                <a:off x="9068051" y="5021505"/>
                <a:ext cx="378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墨迹 81"/>
              <p14:cNvContentPartPr/>
              <p14:nvPr/>
            </p14:nvContentPartPr>
            <p14:xfrm>
              <a:off x="9291971" y="5021145"/>
              <a:ext cx="145440" cy="136080"/>
            </p14:xfrm>
          </p:contentPart>
        </mc:Choice>
        <mc:Fallback xmlns="">
          <p:pic>
            <p:nvPicPr>
              <p:cNvPr id="82" name="墨迹 81"/>
              <p:cNvPicPr/>
              <p:nvPr/>
            </p:nvPicPr>
            <p:blipFill>
              <a:blip r:embed="rId125"/>
              <a:stretch>
                <a:fillRect/>
              </a:stretch>
            </p:blipFill>
            <p:spPr>
              <a:xfrm>
                <a:off x="9281171" y="5011065"/>
                <a:ext cx="1598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墨迹 82"/>
              <p14:cNvContentPartPr/>
              <p14:nvPr/>
            </p14:nvContentPartPr>
            <p14:xfrm>
              <a:off x="9411851" y="5089905"/>
              <a:ext cx="25560" cy="76320"/>
            </p14:xfrm>
          </p:contentPart>
        </mc:Choice>
        <mc:Fallback xmlns="">
          <p:pic>
            <p:nvPicPr>
              <p:cNvPr id="83" name="墨迹 82"/>
              <p:cNvPicPr/>
              <p:nvPr/>
            </p:nvPicPr>
            <p:blipFill>
              <a:blip r:embed="rId127"/>
              <a:stretch>
                <a:fillRect/>
              </a:stretch>
            </p:blipFill>
            <p:spPr>
              <a:xfrm>
                <a:off x="9408971" y="5080185"/>
                <a:ext cx="38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墨迹 83"/>
              <p14:cNvContentPartPr/>
              <p14:nvPr/>
            </p14:nvContentPartPr>
            <p14:xfrm>
              <a:off x="9312851" y="5159385"/>
              <a:ext cx="95760" cy="30240"/>
            </p14:xfrm>
          </p:contentPart>
        </mc:Choice>
        <mc:Fallback xmlns="">
          <p:pic>
            <p:nvPicPr>
              <p:cNvPr id="84" name="墨迹 83"/>
              <p:cNvPicPr/>
              <p:nvPr/>
            </p:nvPicPr>
            <p:blipFill>
              <a:blip r:embed="rId129"/>
              <a:stretch>
                <a:fillRect/>
              </a:stretch>
            </p:blipFill>
            <p:spPr>
              <a:xfrm>
                <a:off x="9301691" y="5156145"/>
                <a:ext cx="1134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墨迹 84"/>
              <p14:cNvContentPartPr/>
              <p14:nvPr/>
            </p14:nvContentPartPr>
            <p14:xfrm>
              <a:off x="9322211" y="5136705"/>
              <a:ext cx="142200" cy="108720"/>
            </p14:xfrm>
          </p:contentPart>
        </mc:Choice>
        <mc:Fallback xmlns="">
          <p:pic>
            <p:nvPicPr>
              <p:cNvPr id="85" name="墨迹 84"/>
              <p:cNvPicPr/>
              <p:nvPr/>
            </p:nvPicPr>
            <p:blipFill>
              <a:blip r:embed="rId131"/>
              <a:stretch>
                <a:fillRect/>
              </a:stretch>
            </p:blipFill>
            <p:spPr>
              <a:xfrm>
                <a:off x="9312851" y="5126625"/>
                <a:ext cx="155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墨迹 85"/>
              <p14:cNvContentPartPr/>
              <p14:nvPr/>
            </p14:nvContentPartPr>
            <p14:xfrm>
              <a:off x="9455411" y="5087385"/>
              <a:ext cx="25560" cy="107640"/>
            </p14:xfrm>
          </p:contentPart>
        </mc:Choice>
        <mc:Fallback xmlns="">
          <p:pic>
            <p:nvPicPr>
              <p:cNvPr id="86" name="墨迹 85"/>
              <p:cNvPicPr/>
              <p:nvPr/>
            </p:nvPicPr>
            <p:blipFill>
              <a:blip r:embed="rId133"/>
              <a:stretch>
                <a:fillRect/>
              </a:stretch>
            </p:blipFill>
            <p:spPr>
              <a:xfrm>
                <a:off x="9443171" y="5075865"/>
                <a:ext cx="406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墨迹 86"/>
              <p14:cNvContentPartPr/>
              <p14:nvPr/>
            </p14:nvContentPartPr>
            <p14:xfrm>
              <a:off x="9471251" y="5087385"/>
              <a:ext cx="360" cy="360"/>
            </p14:xfrm>
          </p:contentPart>
        </mc:Choice>
        <mc:Fallback xmlns="">
          <p:pic>
            <p:nvPicPr>
              <p:cNvPr id="87" name="墨迹 86"/>
              <p:cNvPicPr/>
              <p:nvPr/>
            </p:nvPicPr>
            <p:blipFill>
              <a:blip r:embed="rId135"/>
              <a:stretch>
                <a:fillRect/>
              </a:stretch>
            </p:blipFill>
            <p:spPr>
              <a:xfrm>
                <a:off x="9466931" y="50830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墨迹 87"/>
              <p14:cNvContentPartPr/>
              <p14:nvPr/>
            </p14:nvContentPartPr>
            <p14:xfrm>
              <a:off x="9471251" y="5034105"/>
              <a:ext cx="56880" cy="236880"/>
            </p14:xfrm>
          </p:contentPart>
        </mc:Choice>
        <mc:Fallback xmlns="">
          <p:pic>
            <p:nvPicPr>
              <p:cNvPr id="88" name="墨迹 87"/>
              <p:cNvPicPr/>
              <p:nvPr/>
            </p:nvPicPr>
            <p:blipFill>
              <a:blip r:embed="rId137"/>
              <a:stretch>
                <a:fillRect/>
              </a:stretch>
            </p:blipFill>
            <p:spPr>
              <a:xfrm>
                <a:off x="9466931" y="5025825"/>
                <a:ext cx="73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9" name="墨迹 88"/>
              <p14:cNvContentPartPr/>
              <p14:nvPr/>
            </p14:nvContentPartPr>
            <p14:xfrm>
              <a:off x="9634691" y="5024025"/>
              <a:ext cx="135360" cy="18720"/>
            </p14:xfrm>
          </p:contentPart>
        </mc:Choice>
        <mc:Fallback xmlns="">
          <p:pic>
            <p:nvPicPr>
              <p:cNvPr id="89" name="墨迹 88"/>
              <p:cNvPicPr/>
              <p:nvPr/>
            </p:nvPicPr>
            <p:blipFill>
              <a:blip r:embed="rId139"/>
              <a:stretch>
                <a:fillRect/>
              </a:stretch>
            </p:blipFill>
            <p:spPr>
              <a:xfrm>
                <a:off x="9624971" y="5013945"/>
                <a:ext cx="152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墨迹 89"/>
              <p14:cNvContentPartPr/>
              <p14:nvPr/>
            </p14:nvContentPartPr>
            <p14:xfrm>
              <a:off x="9671771" y="5042025"/>
              <a:ext cx="59040" cy="178920"/>
            </p14:xfrm>
          </p:contentPart>
        </mc:Choice>
        <mc:Fallback xmlns="">
          <p:pic>
            <p:nvPicPr>
              <p:cNvPr id="90" name="墨迹 89"/>
              <p:cNvPicPr/>
              <p:nvPr/>
            </p:nvPicPr>
            <p:blipFill>
              <a:blip r:embed="rId141"/>
              <a:stretch>
                <a:fillRect/>
              </a:stretch>
            </p:blipFill>
            <p:spPr>
              <a:xfrm>
                <a:off x="9659891" y="5032665"/>
                <a:ext cx="799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1" name="墨迹 90"/>
              <p14:cNvContentPartPr/>
              <p14:nvPr/>
            </p14:nvContentPartPr>
            <p14:xfrm>
              <a:off x="9675731" y="5100345"/>
              <a:ext cx="132840" cy="145800"/>
            </p14:xfrm>
          </p:contentPart>
        </mc:Choice>
        <mc:Fallback xmlns="">
          <p:pic>
            <p:nvPicPr>
              <p:cNvPr id="91" name="墨迹 90"/>
              <p:cNvPicPr/>
              <p:nvPr/>
            </p:nvPicPr>
            <p:blipFill>
              <a:blip r:embed="rId143"/>
              <a:stretch>
                <a:fillRect/>
              </a:stretch>
            </p:blipFill>
            <p:spPr>
              <a:xfrm>
                <a:off x="9665651" y="5090265"/>
                <a:ext cx="1530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2" name="墨迹 91"/>
              <p14:cNvContentPartPr/>
              <p14:nvPr/>
            </p14:nvContentPartPr>
            <p14:xfrm>
              <a:off x="9682571" y="5053185"/>
              <a:ext cx="232560" cy="198000"/>
            </p14:xfrm>
          </p:contentPart>
        </mc:Choice>
        <mc:Fallback xmlns="">
          <p:pic>
            <p:nvPicPr>
              <p:cNvPr id="92" name="墨迹 91"/>
              <p:cNvPicPr/>
              <p:nvPr/>
            </p:nvPicPr>
            <p:blipFill>
              <a:blip r:embed="rId145"/>
              <a:stretch>
                <a:fillRect/>
              </a:stretch>
            </p:blipFill>
            <p:spPr>
              <a:xfrm>
                <a:off x="9672851" y="5044545"/>
                <a:ext cx="2473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3" name="墨迹 92"/>
              <p14:cNvContentPartPr/>
              <p14:nvPr/>
            </p14:nvContentPartPr>
            <p14:xfrm>
              <a:off x="10036451" y="4993785"/>
              <a:ext cx="54360" cy="40680"/>
            </p14:xfrm>
          </p:contentPart>
        </mc:Choice>
        <mc:Fallback xmlns="">
          <p:pic>
            <p:nvPicPr>
              <p:cNvPr id="93" name="墨迹 92"/>
              <p:cNvPicPr/>
              <p:nvPr/>
            </p:nvPicPr>
            <p:blipFill>
              <a:blip r:embed="rId147"/>
              <a:stretch>
                <a:fillRect/>
              </a:stretch>
            </p:blipFill>
            <p:spPr>
              <a:xfrm>
                <a:off x="10025651" y="4982985"/>
                <a:ext cx="74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4" name="墨迹 93"/>
              <p14:cNvContentPartPr/>
              <p14:nvPr/>
            </p14:nvContentPartPr>
            <p14:xfrm>
              <a:off x="9978491" y="5058585"/>
              <a:ext cx="132480" cy="171720"/>
            </p14:xfrm>
          </p:contentPart>
        </mc:Choice>
        <mc:Fallback xmlns="">
          <p:pic>
            <p:nvPicPr>
              <p:cNvPr id="94" name="墨迹 93"/>
              <p:cNvPicPr/>
              <p:nvPr/>
            </p:nvPicPr>
            <p:blipFill>
              <a:blip r:embed="rId149"/>
              <a:stretch>
                <a:fillRect/>
              </a:stretch>
            </p:blipFill>
            <p:spPr>
              <a:xfrm>
                <a:off x="9971291" y="5047785"/>
                <a:ext cx="1504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5" name="墨迹 94"/>
              <p14:cNvContentPartPr/>
              <p14:nvPr/>
            </p14:nvContentPartPr>
            <p14:xfrm>
              <a:off x="9991811" y="5148585"/>
              <a:ext cx="112320" cy="96840"/>
            </p14:xfrm>
          </p:contentPart>
        </mc:Choice>
        <mc:Fallback xmlns="">
          <p:pic>
            <p:nvPicPr>
              <p:cNvPr id="95" name="墨迹 94"/>
              <p:cNvPicPr/>
              <p:nvPr/>
            </p:nvPicPr>
            <p:blipFill>
              <a:blip r:embed="rId151"/>
              <a:stretch>
                <a:fillRect/>
              </a:stretch>
            </p:blipFill>
            <p:spPr>
              <a:xfrm>
                <a:off x="9980651" y="5137425"/>
                <a:ext cx="1278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墨迹 95"/>
              <p14:cNvContentPartPr/>
              <p14:nvPr/>
            </p14:nvContentPartPr>
            <p14:xfrm>
              <a:off x="10117451" y="5034105"/>
              <a:ext cx="219600" cy="199800"/>
            </p14:xfrm>
          </p:contentPart>
        </mc:Choice>
        <mc:Fallback xmlns="">
          <p:pic>
            <p:nvPicPr>
              <p:cNvPr id="96" name="墨迹 95"/>
              <p:cNvPicPr/>
              <p:nvPr/>
            </p:nvPicPr>
            <p:blipFill>
              <a:blip r:embed="rId153"/>
              <a:stretch>
                <a:fillRect/>
              </a:stretch>
            </p:blipFill>
            <p:spPr>
              <a:xfrm>
                <a:off x="10111691" y="5023665"/>
                <a:ext cx="229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7" name="墨迹 96"/>
              <p14:cNvContentPartPr/>
              <p14:nvPr/>
            </p14:nvContentPartPr>
            <p14:xfrm>
              <a:off x="10351451" y="4999545"/>
              <a:ext cx="27360" cy="168120"/>
            </p14:xfrm>
          </p:contentPart>
        </mc:Choice>
        <mc:Fallback xmlns="">
          <p:pic>
            <p:nvPicPr>
              <p:cNvPr id="97" name="墨迹 96"/>
              <p:cNvPicPr/>
              <p:nvPr/>
            </p:nvPicPr>
            <p:blipFill>
              <a:blip r:embed="rId155"/>
              <a:stretch>
                <a:fillRect/>
              </a:stretch>
            </p:blipFill>
            <p:spPr>
              <a:xfrm>
                <a:off x="10340291" y="4988025"/>
                <a:ext cx="500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墨迹 97"/>
              <p14:cNvContentPartPr/>
              <p14:nvPr/>
            </p14:nvContentPartPr>
            <p14:xfrm>
              <a:off x="10399331" y="5000985"/>
              <a:ext cx="101880" cy="191520"/>
            </p14:xfrm>
          </p:contentPart>
        </mc:Choice>
        <mc:Fallback xmlns="">
          <p:pic>
            <p:nvPicPr>
              <p:cNvPr id="98" name="墨迹 97"/>
              <p:cNvPicPr/>
              <p:nvPr/>
            </p:nvPicPr>
            <p:blipFill>
              <a:blip r:embed="rId157"/>
              <a:stretch>
                <a:fillRect/>
              </a:stretch>
            </p:blipFill>
            <p:spPr>
              <a:xfrm>
                <a:off x="10389971" y="4991625"/>
                <a:ext cx="1224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墨迹 98"/>
              <p14:cNvContentPartPr/>
              <p14:nvPr/>
            </p14:nvContentPartPr>
            <p14:xfrm>
              <a:off x="10366211" y="5087745"/>
              <a:ext cx="121320" cy="4320"/>
            </p14:xfrm>
          </p:contentPart>
        </mc:Choice>
        <mc:Fallback xmlns="">
          <p:pic>
            <p:nvPicPr>
              <p:cNvPr id="99" name="墨迹 98"/>
              <p:cNvPicPr/>
              <p:nvPr/>
            </p:nvPicPr>
            <p:blipFill>
              <a:blip r:embed="rId159"/>
              <a:stretch>
                <a:fillRect/>
              </a:stretch>
            </p:blipFill>
            <p:spPr>
              <a:xfrm>
                <a:off x="10355051" y="5076945"/>
                <a:ext cx="140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墨迹 99"/>
              <p14:cNvContentPartPr/>
              <p14:nvPr/>
            </p14:nvContentPartPr>
            <p14:xfrm>
              <a:off x="10362611" y="5140305"/>
              <a:ext cx="109800" cy="9360"/>
            </p14:xfrm>
          </p:contentPart>
        </mc:Choice>
        <mc:Fallback xmlns="">
          <p:pic>
            <p:nvPicPr>
              <p:cNvPr id="100" name="墨迹 99"/>
              <p:cNvPicPr/>
              <p:nvPr/>
            </p:nvPicPr>
            <p:blipFill>
              <a:blip r:embed="rId161"/>
              <a:stretch>
                <a:fillRect/>
              </a:stretch>
            </p:blipFill>
            <p:spPr>
              <a:xfrm>
                <a:off x="10351091" y="5128785"/>
                <a:ext cx="127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墨迹 100"/>
              <p14:cNvContentPartPr/>
              <p14:nvPr/>
            </p14:nvContentPartPr>
            <p14:xfrm>
              <a:off x="10345691" y="5153985"/>
              <a:ext cx="180720" cy="36720"/>
            </p14:xfrm>
          </p:contentPart>
        </mc:Choice>
        <mc:Fallback xmlns="">
          <p:pic>
            <p:nvPicPr>
              <p:cNvPr id="101" name="墨迹 100"/>
              <p:cNvPicPr/>
              <p:nvPr/>
            </p:nvPicPr>
            <p:blipFill>
              <a:blip r:embed="rId163"/>
              <a:stretch>
                <a:fillRect/>
              </a:stretch>
            </p:blipFill>
            <p:spPr>
              <a:xfrm>
                <a:off x="10333451" y="5150745"/>
                <a:ext cx="2012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墨迹 101"/>
              <p14:cNvContentPartPr/>
              <p14:nvPr/>
            </p14:nvContentPartPr>
            <p14:xfrm>
              <a:off x="10404731" y="5017185"/>
              <a:ext cx="29160" cy="315360"/>
            </p14:xfrm>
          </p:contentPart>
        </mc:Choice>
        <mc:Fallback xmlns="">
          <p:pic>
            <p:nvPicPr>
              <p:cNvPr id="102" name="墨迹 101"/>
              <p:cNvPicPr/>
              <p:nvPr/>
            </p:nvPicPr>
            <p:blipFill>
              <a:blip r:embed="rId165"/>
              <a:stretch>
                <a:fillRect/>
              </a:stretch>
            </p:blipFill>
            <p:spPr>
              <a:xfrm>
                <a:off x="10399691" y="5006385"/>
                <a:ext cx="478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墨迹 102"/>
              <p14:cNvContentPartPr/>
              <p14:nvPr/>
            </p14:nvContentPartPr>
            <p14:xfrm>
              <a:off x="10318331" y="5188185"/>
              <a:ext cx="85680" cy="83160"/>
            </p14:xfrm>
          </p:contentPart>
        </mc:Choice>
        <mc:Fallback xmlns="">
          <p:pic>
            <p:nvPicPr>
              <p:cNvPr id="103" name="墨迹 102"/>
              <p:cNvPicPr/>
              <p:nvPr/>
            </p:nvPicPr>
            <p:blipFill>
              <a:blip r:embed="rId167"/>
              <a:stretch>
                <a:fillRect/>
              </a:stretch>
            </p:blipFill>
            <p:spPr>
              <a:xfrm>
                <a:off x="10311851" y="5177025"/>
                <a:ext cx="103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墨迹 103"/>
              <p14:cNvContentPartPr/>
              <p14:nvPr/>
            </p14:nvContentPartPr>
            <p14:xfrm>
              <a:off x="10426331" y="5216625"/>
              <a:ext cx="130320" cy="87840"/>
            </p14:xfrm>
          </p:contentPart>
        </mc:Choice>
        <mc:Fallback xmlns="">
          <p:pic>
            <p:nvPicPr>
              <p:cNvPr id="104" name="墨迹 103"/>
              <p:cNvPicPr/>
              <p:nvPr/>
            </p:nvPicPr>
            <p:blipFill>
              <a:blip r:embed="rId169"/>
              <a:stretch>
                <a:fillRect/>
              </a:stretch>
            </p:blipFill>
            <p:spPr>
              <a:xfrm>
                <a:off x="10415171" y="5205465"/>
                <a:ext cx="146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墨迹 104"/>
              <p14:cNvContentPartPr/>
              <p14:nvPr/>
            </p14:nvContentPartPr>
            <p14:xfrm>
              <a:off x="10649171" y="5343705"/>
              <a:ext cx="1440" cy="5760"/>
            </p14:xfrm>
          </p:contentPart>
        </mc:Choice>
        <mc:Fallback xmlns="">
          <p:pic>
            <p:nvPicPr>
              <p:cNvPr id="105" name="墨迹 104"/>
              <p:cNvPicPr/>
              <p:nvPr/>
            </p:nvPicPr>
            <p:blipFill>
              <a:blip r:embed="rId171"/>
              <a:stretch>
                <a:fillRect/>
              </a:stretch>
            </p:blipFill>
            <p:spPr>
              <a:xfrm>
                <a:off x="10638011" y="5336865"/>
                <a:ext cx="2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墨迹 105"/>
              <p14:cNvContentPartPr/>
              <p14:nvPr/>
            </p14:nvContentPartPr>
            <p14:xfrm>
              <a:off x="10153091" y="4505265"/>
              <a:ext cx="59760" cy="85680"/>
            </p14:xfrm>
          </p:contentPart>
        </mc:Choice>
        <mc:Fallback xmlns="">
          <p:pic>
            <p:nvPicPr>
              <p:cNvPr id="106" name="墨迹 105"/>
              <p:cNvPicPr/>
              <p:nvPr/>
            </p:nvPicPr>
            <p:blipFill>
              <a:blip r:embed="rId173"/>
              <a:stretch>
                <a:fillRect/>
              </a:stretch>
            </p:blipFill>
            <p:spPr>
              <a:xfrm>
                <a:off x="10145171" y="4496265"/>
                <a:ext cx="76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墨迹 106"/>
              <p14:cNvContentPartPr/>
              <p14:nvPr/>
            </p14:nvContentPartPr>
            <p14:xfrm>
              <a:off x="10126091" y="4538385"/>
              <a:ext cx="118440" cy="132120"/>
            </p14:xfrm>
          </p:contentPart>
        </mc:Choice>
        <mc:Fallback xmlns="">
          <p:pic>
            <p:nvPicPr>
              <p:cNvPr id="107" name="墨迹 106"/>
              <p:cNvPicPr/>
              <p:nvPr/>
            </p:nvPicPr>
            <p:blipFill>
              <a:blip r:embed="rId175"/>
              <a:stretch>
                <a:fillRect/>
              </a:stretch>
            </p:blipFill>
            <p:spPr>
              <a:xfrm>
                <a:off x="10121411" y="4529745"/>
                <a:ext cx="131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墨迹 107"/>
              <p14:cNvContentPartPr/>
              <p14:nvPr/>
            </p14:nvContentPartPr>
            <p14:xfrm>
              <a:off x="10174691" y="4615065"/>
              <a:ext cx="32400" cy="185760"/>
            </p14:xfrm>
          </p:contentPart>
        </mc:Choice>
        <mc:Fallback xmlns="">
          <p:pic>
            <p:nvPicPr>
              <p:cNvPr id="108" name="墨迹 107"/>
              <p:cNvPicPr/>
              <p:nvPr/>
            </p:nvPicPr>
            <p:blipFill>
              <a:blip r:embed="rId177"/>
              <a:stretch>
                <a:fillRect/>
              </a:stretch>
            </p:blipFill>
            <p:spPr>
              <a:xfrm>
                <a:off x="10163531" y="4606785"/>
                <a:ext cx="468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墨迹 108"/>
              <p14:cNvContentPartPr/>
              <p14:nvPr/>
            </p14:nvContentPartPr>
            <p14:xfrm>
              <a:off x="10241651" y="4539105"/>
              <a:ext cx="136800" cy="24120"/>
            </p14:xfrm>
          </p:contentPart>
        </mc:Choice>
        <mc:Fallback xmlns="">
          <p:pic>
            <p:nvPicPr>
              <p:cNvPr id="109" name="墨迹 108"/>
              <p:cNvPicPr/>
              <p:nvPr/>
            </p:nvPicPr>
            <p:blipFill>
              <a:blip r:embed="rId179"/>
              <a:stretch>
                <a:fillRect/>
              </a:stretch>
            </p:blipFill>
            <p:spPr>
              <a:xfrm>
                <a:off x="10232291" y="4534065"/>
                <a:ext cx="155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墨迹 109"/>
              <p14:cNvContentPartPr/>
              <p14:nvPr/>
            </p14:nvContentPartPr>
            <p14:xfrm>
              <a:off x="10258571" y="4497345"/>
              <a:ext cx="58320" cy="144720"/>
            </p14:xfrm>
          </p:contentPart>
        </mc:Choice>
        <mc:Fallback xmlns="">
          <p:pic>
            <p:nvPicPr>
              <p:cNvPr id="110" name="墨迹 109"/>
              <p:cNvPicPr/>
              <p:nvPr/>
            </p:nvPicPr>
            <p:blipFill>
              <a:blip r:embed="rId181"/>
              <a:stretch>
                <a:fillRect/>
              </a:stretch>
            </p:blipFill>
            <p:spPr>
              <a:xfrm>
                <a:off x="10255691" y="4488345"/>
                <a:ext cx="702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墨迹 110"/>
              <p14:cNvContentPartPr/>
              <p14:nvPr/>
            </p14:nvContentPartPr>
            <p14:xfrm>
              <a:off x="10242731" y="4614345"/>
              <a:ext cx="127800" cy="26640"/>
            </p14:xfrm>
          </p:contentPart>
        </mc:Choice>
        <mc:Fallback xmlns="">
          <p:pic>
            <p:nvPicPr>
              <p:cNvPr id="111" name="墨迹 110"/>
              <p:cNvPicPr/>
              <p:nvPr/>
            </p:nvPicPr>
            <p:blipFill>
              <a:blip r:embed="rId183"/>
              <a:stretch>
                <a:fillRect/>
              </a:stretch>
            </p:blipFill>
            <p:spPr>
              <a:xfrm>
                <a:off x="10232651" y="4606425"/>
                <a:ext cx="146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2" name="墨迹 111"/>
              <p14:cNvContentPartPr/>
              <p14:nvPr/>
            </p14:nvContentPartPr>
            <p14:xfrm>
              <a:off x="10283771" y="4616145"/>
              <a:ext cx="33120" cy="132480"/>
            </p14:xfrm>
          </p:contentPart>
        </mc:Choice>
        <mc:Fallback xmlns="">
          <p:pic>
            <p:nvPicPr>
              <p:cNvPr id="112" name="墨迹 111"/>
              <p:cNvPicPr/>
              <p:nvPr/>
            </p:nvPicPr>
            <p:blipFill>
              <a:blip r:embed="rId185"/>
              <a:stretch>
                <a:fillRect/>
              </a:stretch>
            </p:blipFill>
            <p:spPr>
              <a:xfrm>
                <a:off x="10275131" y="4605705"/>
                <a:ext cx="522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墨迹 112"/>
              <p14:cNvContentPartPr/>
              <p14:nvPr/>
            </p14:nvContentPartPr>
            <p14:xfrm>
              <a:off x="10302131" y="4662225"/>
              <a:ext cx="73800" cy="25560"/>
            </p14:xfrm>
          </p:contentPart>
        </mc:Choice>
        <mc:Fallback xmlns="">
          <p:pic>
            <p:nvPicPr>
              <p:cNvPr id="113" name="墨迹 112"/>
              <p:cNvPicPr/>
              <p:nvPr/>
            </p:nvPicPr>
            <p:blipFill>
              <a:blip r:embed="rId187"/>
              <a:stretch>
                <a:fillRect/>
              </a:stretch>
            </p:blipFill>
            <p:spPr>
              <a:xfrm>
                <a:off x="10292771" y="4657185"/>
                <a:ext cx="921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墨迹 113"/>
              <p14:cNvContentPartPr/>
              <p14:nvPr/>
            </p14:nvContentPartPr>
            <p14:xfrm>
              <a:off x="10219691" y="4615065"/>
              <a:ext cx="46800" cy="164880"/>
            </p14:xfrm>
          </p:contentPart>
        </mc:Choice>
        <mc:Fallback xmlns="">
          <p:pic>
            <p:nvPicPr>
              <p:cNvPr id="114" name="墨迹 113"/>
              <p:cNvPicPr/>
              <p:nvPr/>
            </p:nvPicPr>
            <p:blipFill>
              <a:blip r:embed="rId189"/>
              <a:stretch>
                <a:fillRect/>
              </a:stretch>
            </p:blipFill>
            <p:spPr>
              <a:xfrm>
                <a:off x="10210331" y="4606425"/>
                <a:ext cx="64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5" name="墨迹 114"/>
              <p14:cNvContentPartPr/>
              <p14:nvPr/>
            </p14:nvContentPartPr>
            <p14:xfrm>
              <a:off x="10264331" y="4700025"/>
              <a:ext cx="204120" cy="89280"/>
            </p14:xfrm>
          </p:contentPart>
        </mc:Choice>
        <mc:Fallback xmlns="">
          <p:pic>
            <p:nvPicPr>
              <p:cNvPr id="115" name="墨迹 114"/>
              <p:cNvPicPr/>
              <p:nvPr/>
            </p:nvPicPr>
            <p:blipFill>
              <a:blip r:embed="rId191"/>
              <a:stretch>
                <a:fillRect/>
              </a:stretch>
            </p:blipFill>
            <p:spPr>
              <a:xfrm>
                <a:off x="10253171" y="4688865"/>
                <a:ext cx="220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6" name="墨迹 115"/>
              <p14:cNvContentPartPr/>
              <p14:nvPr/>
            </p14:nvContentPartPr>
            <p14:xfrm>
              <a:off x="10511651" y="4572225"/>
              <a:ext cx="130320" cy="25200"/>
            </p14:xfrm>
          </p:contentPart>
        </mc:Choice>
        <mc:Fallback xmlns="">
          <p:pic>
            <p:nvPicPr>
              <p:cNvPr id="116" name="墨迹 115"/>
              <p:cNvPicPr/>
              <p:nvPr/>
            </p:nvPicPr>
            <p:blipFill>
              <a:blip r:embed="rId193"/>
              <a:stretch>
                <a:fillRect/>
              </a:stretch>
            </p:blipFill>
            <p:spPr>
              <a:xfrm>
                <a:off x="10501211" y="4561785"/>
                <a:ext cx="150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 name="墨迹 116"/>
              <p14:cNvContentPartPr/>
              <p14:nvPr/>
            </p14:nvContentPartPr>
            <p14:xfrm>
              <a:off x="10520651" y="4613625"/>
              <a:ext cx="161640" cy="62280"/>
            </p14:xfrm>
          </p:contentPart>
        </mc:Choice>
        <mc:Fallback xmlns="">
          <p:pic>
            <p:nvPicPr>
              <p:cNvPr id="117" name="墨迹 116"/>
              <p:cNvPicPr/>
              <p:nvPr/>
            </p:nvPicPr>
            <p:blipFill>
              <a:blip r:embed="rId195"/>
              <a:stretch>
                <a:fillRect/>
              </a:stretch>
            </p:blipFill>
            <p:spPr>
              <a:xfrm>
                <a:off x="10509491" y="4610385"/>
                <a:ext cx="181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墨迹 117"/>
              <p14:cNvContentPartPr/>
              <p14:nvPr/>
            </p14:nvContentPartPr>
            <p14:xfrm>
              <a:off x="10555211" y="4509945"/>
              <a:ext cx="31680" cy="231120"/>
            </p14:xfrm>
          </p:contentPart>
        </mc:Choice>
        <mc:Fallback xmlns="">
          <p:pic>
            <p:nvPicPr>
              <p:cNvPr id="118" name="墨迹 117"/>
              <p:cNvPicPr/>
              <p:nvPr/>
            </p:nvPicPr>
            <p:blipFill>
              <a:blip r:embed="rId197"/>
              <a:stretch>
                <a:fillRect/>
              </a:stretch>
            </p:blipFill>
            <p:spPr>
              <a:xfrm>
                <a:off x="10543691" y="4499865"/>
                <a:ext cx="547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墨迹 118"/>
              <p14:cNvContentPartPr/>
              <p14:nvPr/>
            </p14:nvContentPartPr>
            <p14:xfrm>
              <a:off x="10584011" y="4504545"/>
              <a:ext cx="68040" cy="231840"/>
            </p14:xfrm>
          </p:contentPart>
        </mc:Choice>
        <mc:Fallback xmlns="">
          <p:pic>
            <p:nvPicPr>
              <p:cNvPr id="119" name="墨迹 118"/>
              <p:cNvPicPr/>
              <p:nvPr/>
            </p:nvPicPr>
            <p:blipFill>
              <a:blip r:embed="rId199"/>
              <a:stretch>
                <a:fillRect/>
              </a:stretch>
            </p:blipFill>
            <p:spPr>
              <a:xfrm>
                <a:off x="10580771" y="4493745"/>
                <a:ext cx="820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墨迹 119"/>
              <p14:cNvContentPartPr/>
              <p14:nvPr/>
            </p14:nvContentPartPr>
            <p14:xfrm>
              <a:off x="10493291" y="4578705"/>
              <a:ext cx="6480" cy="115200"/>
            </p14:xfrm>
          </p:contentPart>
        </mc:Choice>
        <mc:Fallback xmlns="">
          <p:pic>
            <p:nvPicPr>
              <p:cNvPr id="120" name="墨迹 119"/>
              <p:cNvPicPr/>
              <p:nvPr/>
            </p:nvPicPr>
            <p:blipFill>
              <a:blip r:embed="rId201"/>
              <a:stretch>
                <a:fillRect/>
              </a:stretch>
            </p:blipFill>
            <p:spPr>
              <a:xfrm>
                <a:off x="10485731" y="4568625"/>
                <a:ext cx="244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墨迹 120"/>
              <p14:cNvContentPartPr/>
              <p14:nvPr/>
            </p14:nvContentPartPr>
            <p14:xfrm>
              <a:off x="10459811" y="4698225"/>
              <a:ext cx="247680" cy="79920"/>
            </p14:xfrm>
          </p:contentPart>
        </mc:Choice>
        <mc:Fallback xmlns="">
          <p:pic>
            <p:nvPicPr>
              <p:cNvPr id="121" name="墨迹 120"/>
              <p:cNvPicPr/>
              <p:nvPr/>
            </p:nvPicPr>
            <p:blipFill>
              <a:blip r:embed="rId203"/>
              <a:stretch>
                <a:fillRect/>
              </a:stretch>
            </p:blipFill>
            <p:spPr>
              <a:xfrm>
                <a:off x="10449731" y="4688865"/>
                <a:ext cx="264960" cy="102240"/>
              </a:xfrm>
              <a:prstGeom prst="rect">
                <a:avLst/>
              </a:prstGeom>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4" name="矩形 13"/>
          <p:cNvSpPr/>
          <p:nvPr/>
        </p:nvSpPr>
        <p:spPr>
          <a:xfrm>
            <a:off x="4646038" y="558427"/>
            <a:ext cx="2926080" cy="922020"/>
          </a:xfrm>
          <a:prstGeom prst="rect">
            <a:avLst/>
          </a:prstGeom>
          <a:noFill/>
        </p:spPr>
        <p:txBody>
          <a:bodyPr wrap="none" lIns="91440" tIns="45720" rIns="91440" bIns="45720">
            <a:spAutoFit/>
          </a:bodyPr>
          <a:lstStyle/>
          <a:p>
            <a:pPr algn="ctr"/>
            <a:r>
              <a:rPr lang="zh-CN" altLang="en-US" sz="5400" b="1" cap="none" spc="0" smtClean="0">
                <a:ln w="0"/>
                <a:solidFill>
                  <a:schemeClr val="tx1"/>
                </a:solidFill>
                <a:effectLst/>
                <a:latin typeface="微软雅黑" panose="020B0503020204020204" charset="-122"/>
                <a:ea typeface="微软雅黑" panose="020B0503020204020204" charset="-122"/>
              </a:rPr>
              <a:t>玩法特色</a:t>
            </a:r>
            <a:endParaRPr lang="en-US" altLang="zh-CN" sz="5400" b="1" cap="none" spc="0" smtClean="0">
              <a:ln w="0"/>
              <a:solidFill>
                <a:schemeClr val="tx1"/>
              </a:solidFill>
              <a:effectLst/>
              <a:latin typeface="微软雅黑" panose="020B0503020204020204" charset="-122"/>
              <a:ea typeface="微软雅黑" panose="020B0503020204020204" charset="-122"/>
            </a:endParaRPr>
          </a:p>
        </p:txBody>
      </p:sp>
      <p:cxnSp>
        <p:nvCxnSpPr>
          <p:cNvPr id="15" name="直接连接符 14"/>
          <p:cNvCxnSpPr/>
          <p:nvPr/>
        </p:nvCxnSpPr>
        <p:spPr>
          <a:xfrm>
            <a:off x="2490352" y="1476002"/>
            <a:ext cx="7089140" cy="4445"/>
          </a:xfrm>
          <a:prstGeom prst="line">
            <a:avLst/>
          </a:prstGeom>
        </p:spPr>
        <p:style>
          <a:lnRef idx="3">
            <a:schemeClr val="accent3"/>
          </a:lnRef>
          <a:fillRef idx="0">
            <a:schemeClr val="accent3"/>
          </a:fillRef>
          <a:effectRef idx="2">
            <a:schemeClr val="accent3"/>
          </a:effectRef>
          <a:fontRef idx="minor">
            <a:schemeClr val="tx1"/>
          </a:fontRef>
        </p:style>
      </p:cxnSp>
      <p:sp>
        <p:nvSpPr>
          <p:cNvPr id="6" name="文本框 5"/>
          <p:cNvSpPr txBox="1"/>
          <p:nvPr/>
        </p:nvSpPr>
        <p:spPr>
          <a:xfrm>
            <a:off x="2739161" y="1613515"/>
            <a:ext cx="6591521" cy="614045"/>
          </a:xfrm>
          <a:prstGeom prst="rect">
            <a:avLst/>
          </a:prstGeom>
          <a:noFill/>
        </p:spPr>
        <p:txBody>
          <a:bodyPr wrap="square" rtlCol="0">
            <a:spAutoFit/>
          </a:bodyPr>
          <a:lstStyle/>
          <a:p>
            <a:pPr algn="ctr"/>
            <a:r>
              <a:rPr lang="zh-CN" altLang="en-US" sz="1600" smtClean="0"/>
              <a:t>核心玩法：点击交互</a:t>
            </a:r>
            <a:endParaRPr lang="en-US" altLang="zh-CN" sz="1600" smtClean="0"/>
          </a:p>
          <a:p>
            <a:pPr algn="ctr"/>
            <a:r>
              <a:rPr lang="zh-CN" altLang="en-US"/>
              <a:t>形式</a:t>
            </a:r>
            <a:r>
              <a:rPr lang="zh-CN" altLang="en-US" smtClean="0"/>
              <a:t>参考：</a:t>
            </a:r>
            <a:r>
              <a:rPr lang="en-US" altLang="zh-CN" smtClean="0"/>
              <a:t>《</a:t>
            </a:r>
            <a:r>
              <a:rPr lang="en-US" altLang="zh-CN"/>
              <a:t>Genesis Noir》</a:t>
            </a:r>
            <a:endParaRPr lang="zh-CN" altLang="en-US"/>
          </a:p>
        </p:txBody>
      </p:sp>
      <p:sp>
        <p:nvSpPr>
          <p:cNvPr id="9" name="文本框 8"/>
          <p:cNvSpPr txBox="1"/>
          <p:nvPr/>
        </p:nvSpPr>
        <p:spPr>
          <a:xfrm>
            <a:off x="6643966" y="5517561"/>
            <a:ext cx="2298263" cy="461665"/>
          </a:xfrm>
          <a:prstGeom prst="rect">
            <a:avLst/>
          </a:prstGeom>
          <a:noFill/>
        </p:spPr>
        <p:txBody>
          <a:bodyPr wrap="square" rtlCol="0">
            <a:spAutoFit/>
          </a:bodyPr>
          <a:lstStyle/>
          <a:p>
            <a:pPr algn="ctr"/>
            <a:r>
              <a:rPr lang="zh-CN" altLang="en-US" sz="1200"/>
              <a:t>轻玩法 重表达</a:t>
            </a:r>
            <a:endParaRPr lang="en-US" altLang="zh-CN" sz="1200"/>
          </a:p>
          <a:p>
            <a:pPr algn="ctr"/>
            <a:r>
              <a:rPr lang="zh-CN" altLang="en-US" sz="1200"/>
              <a:t>玩法根据各章节做出改变</a:t>
            </a:r>
          </a:p>
        </p:txBody>
      </p:sp>
      <p:sp>
        <p:nvSpPr>
          <p:cNvPr id="3" name="文本框 2"/>
          <p:cNvSpPr txBox="1"/>
          <p:nvPr/>
        </p:nvSpPr>
        <p:spPr>
          <a:xfrm>
            <a:off x="6643966" y="2897290"/>
            <a:ext cx="2935474" cy="2031325"/>
          </a:xfrm>
          <a:prstGeom prst="rect">
            <a:avLst/>
          </a:prstGeom>
          <a:noFill/>
        </p:spPr>
        <p:txBody>
          <a:bodyPr wrap="square" rtlCol="0">
            <a:spAutoFit/>
          </a:bodyPr>
          <a:lstStyle/>
          <a:p>
            <a:r>
              <a:rPr lang="zh-CN" altLang="en-US" smtClean="0">
                <a:latin typeface="方正粗黑宋简体" panose="02000000000000000000" pitchFamily="2" charset="-122"/>
                <a:ea typeface="方正粗黑宋简体" panose="02000000000000000000" pitchFamily="2" charset="-122"/>
              </a:rPr>
              <a:t>主要玩法为</a:t>
            </a:r>
            <a:r>
              <a:rPr lang="en-US" altLang="zh-CN" smtClean="0">
                <a:solidFill>
                  <a:srgbClr val="C00000"/>
                </a:solidFill>
                <a:latin typeface="方正粗黑宋简体" panose="02000000000000000000" pitchFamily="2" charset="-122"/>
                <a:ea typeface="方正粗黑宋简体" panose="02000000000000000000" pitchFamily="2" charset="-122"/>
              </a:rPr>
              <a:t>2D</a:t>
            </a:r>
            <a:r>
              <a:rPr lang="zh-CN" altLang="en-US" smtClean="0">
                <a:solidFill>
                  <a:srgbClr val="C00000"/>
                </a:solidFill>
                <a:latin typeface="方正粗黑宋简体" panose="02000000000000000000" pitchFamily="2" charset="-122"/>
                <a:ea typeface="方正粗黑宋简体" panose="02000000000000000000" pitchFamily="2" charset="-122"/>
              </a:rPr>
              <a:t>解谜</a:t>
            </a:r>
            <a:endParaRPr lang="en-US" altLang="zh-CN" smtClean="0">
              <a:solidFill>
                <a:srgbClr val="FF0000"/>
              </a:solidFill>
              <a:latin typeface="方正粗黑宋简体" panose="02000000000000000000" pitchFamily="2" charset="-122"/>
              <a:ea typeface="方正粗黑宋简体" panose="02000000000000000000" pitchFamily="2" charset="-122"/>
            </a:endParaRPr>
          </a:p>
          <a:p>
            <a:endParaRPr lang="en-US" altLang="zh-CN" smtClean="0">
              <a:solidFill>
                <a:srgbClr val="FF0000"/>
              </a:solidFill>
              <a:latin typeface="方正粗黑宋简体" panose="02000000000000000000" pitchFamily="2" charset="-122"/>
              <a:ea typeface="方正粗黑宋简体" panose="02000000000000000000" pitchFamily="2" charset="-122"/>
            </a:endParaRPr>
          </a:p>
          <a:p>
            <a:r>
              <a:rPr lang="zh-CN" altLang="en-US" smtClean="0">
                <a:latin typeface="方正粗黑宋简体" panose="02000000000000000000" pitchFamily="2" charset="-122"/>
                <a:ea typeface="方正粗黑宋简体" panose="02000000000000000000" pitchFamily="2" charset="-122"/>
              </a:rPr>
              <a:t>玩家根据提示</a:t>
            </a:r>
            <a:endParaRPr lang="en-US" altLang="zh-CN" smtClean="0">
              <a:latin typeface="方正粗黑宋简体" panose="02000000000000000000" pitchFamily="2" charset="-122"/>
              <a:ea typeface="方正粗黑宋简体" panose="02000000000000000000" pitchFamily="2" charset="-122"/>
            </a:endParaRPr>
          </a:p>
          <a:p>
            <a:r>
              <a:rPr lang="zh-CN" altLang="en-US" smtClean="0">
                <a:latin typeface="方正粗黑宋简体" panose="02000000000000000000" pitchFamily="2" charset="-122"/>
                <a:ea typeface="方正粗黑宋简体" panose="02000000000000000000" pitchFamily="2" charset="-122"/>
              </a:rPr>
              <a:t>使用鼠标与界面</a:t>
            </a:r>
            <a:r>
              <a:rPr lang="zh-CN" altLang="en-US">
                <a:latin typeface="方正粗黑宋简体" panose="02000000000000000000" pitchFamily="2" charset="-122"/>
                <a:ea typeface="方正粗黑宋简体" panose="02000000000000000000" pitchFamily="2" charset="-122"/>
              </a:rPr>
              <a:t>正确</a:t>
            </a:r>
            <a:r>
              <a:rPr lang="zh-CN" altLang="en-US" smtClean="0">
                <a:latin typeface="方正粗黑宋简体" panose="02000000000000000000" pitchFamily="2" charset="-122"/>
                <a:ea typeface="方正粗黑宋简体" panose="02000000000000000000" pitchFamily="2" charset="-122"/>
              </a:rPr>
              <a:t>交互</a:t>
            </a:r>
            <a:endParaRPr lang="en-US" altLang="zh-CN" smtClean="0">
              <a:latin typeface="方正粗黑宋简体" panose="02000000000000000000" pitchFamily="2" charset="-122"/>
              <a:ea typeface="方正粗黑宋简体" panose="02000000000000000000" pitchFamily="2" charset="-122"/>
            </a:endParaRPr>
          </a:p>
          <a:p>
            <a:r>
              <a:rPr lang="zh-CN" altLang="en-US">
                <a:latin typeface="方正粗黑宋简体" panose="02000000000000000000" pitchFamily="2" charset="-122"/>
                <a:ea typeface="方正粗黑宋简体" panose="02000000000000000000" pitchFamily="2" charset="-122"/>
              </a:rPr>
              <a:t>推动剧情发展</a:t>
            </a:r>
            <a:endParaRPr lang="en-US" altLang="zh-CN">
              <a:latin typeface="方正粗黑宋简体" panose="02000000000000000000" pitchFamily="2" charset="-122"/>
              <a:ea typeface="方正粗黑宋简体" panose="02000000000000000000" pitchFamily="2" charset="-122"/>
            </a:endParaRPr>
          </a:p>
          <a:p>
            <a:endParaRPr lang="en-US" altLang="zh-CN" smtClean="0">
              <a:latin typeface="方正粗黑宋简体" panose="02000000000000000000" pitchFamily="2" charset="-122"/>
              <a:ea typeface="方正粗黑宋简体" panose="02000000000000000000" pitchFamily="2" charset="-122"/>
            </a:endParaRPr>
          </a:p>
          <a:p>
            <a:r>
              <a:rPr lang="zh-CN" altLang="en-US" smtClean="0">
                <a:latin typeface="方正粗黑宋简体" panose="02000000000000000000" pitchFamily="2" charset="-122"/>
                <a:ea typeface="方正粗黑宋简体" panose="02000000000000000000" pitchFamily="2" charset="-122"/>
              </a:rPr>
              <a:t>包括并不仅限于解谜</a:t>
            </a:r>
            <a:endParaRPr lang="en-US" altLang="zh-CN" smtClean="0">
              <a:latin typeface="方正粗黑宋简体" panose="02000000000000000000" pitchFamily="2" charset="-122"/>
              <a:ea typeface="方正粗黑宋简体" panose="02000000000000000000" pitchFamily="2" charset="-122"/>
            </a:endParaRPr>
          </a:p>
        </p:txBody>
      </p:sp>
      <p:pic>
        <p:nvPicPr>
          <p:cNvPr id="2" name="图片 1"/>
          <p:cNvPicPr>
            <a:picLocks noChangeAspect="1"/>
          </p:cNvPicPr>
          <p:nvPr>
            <p:custDataLst>
              <p:tags r:id="rId1"/>
            </p:custDataLst>
          </p:nvPr>
        </p:nvPicPr>
        <p:blipFill>
          <a:blip r:embed="rId4"/>
          <a:stretch>
            <a:fillRect/>
          </a:stretch>
        </p:blipFill>
        <p:spPr>
          <a:xfrm>
            <a:off x="2490470" y="2897505"/>
            <a:ext cx="4082415" cy="2333625"/>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墨迹 3"/>
              <p14:cNvContentPartPr/>
              <p14:nvPr/>
            </p14:nvContentPartPr>
            <p14:xfrm>
              <a:off x="7160411" y="4948425"/>
              <a:ext cx="278640" cy="21600"/>
            </p14:xfrm>
          </p:contentPart>
        </mc:Choice>
        <mc:Fallback xmlns="">
          <p:pic>
            <p:nvPicPr>
              <p:cNvPr id="4" name="墨迹 3"/>
              <p:cNvPicPr/>
              <p:nvPr/>
            </p:nvPicPr>
            <p:blipFill>
              <a:blip r:embed="rId6"/>
              <a:stretch>
                <a:fillRect/>
              </a:stretch>
            </p:blipFill>
            <p:spPr>
              <a:xfrm>
                <a:off x="7157171" y="4945185"/>
                <a:ext cx="285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p14:cNvContentPartPr/>
              <p14:nvPr/>
            </p14:nvContentPartPr>
            <p14:xfrm>
              <a:off x="6796091" y="4943745"/>
              <a:ext cx="1995120" cy="92160"/>
            </p14:xfrm>
          </p:contentPart>
        </mc:Choice>
        <mc:Fallback xmlns="">
          <p:pic>
            <p:nvPicPr>
              <p:cNvPr id="5" name="墨迹 4"/>
              <p:cNvPicPr/>
              <p:nvPr/>
            </p:nvPicPr>
            <p:blipFill>
              <a:blip r:embed="rId8"/>
              <a:stretch>
                <a:fillRect/>
              </a:stretch>
            </p:blipFill>
            <p:spPr>
              <a:xfrm>
                <a:off x="6789971" y="4937625"/>
                <a:ext cx="20113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p14:cNvContentPartPr/>
              <p14:nvPr/>
            </p14:nvContentPartPr>
            <p14:xfrm>
              <a:off x="9114851" y="4595625"/>
              <a:ext cx="136440" cy="134280"/>
            </p14:xfrm>
          </p:contentPart>
        </mc:Choice>
        <mc:Fallback xmlns="">
          <p:pic>
            <p:nvPicPr>
              <p:cNvPr id="7" name="墨迹 6"/>
              <p:cNvPicPr/>
              <p:nvPr/>
            </p:nvPicPr>
            <p:blipFill>
              <a:blip r:embed="rId10"/>
              <a:stretch>
                <a:fillRect/>
              </a:stretch>
            </p:blipFill>
            <p:spPr>
              <a:xfrm>
                <a:off x="9106211" y="4586985"/>
                <a:ext cx="153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p14:cNvContentPartPr/>
              <p14:nvPr/>
            </p14:nvContentPartPr>
            <p14:xfrm>
              <a:off x="9129251" y="4647825"/>
              <a:ext cx="76680" cy="93960"/>
            </p14:xfrm>
          </p:contentPart>
        </mc:Choice>
        <mc:Fallback xmlns="">
          <p:pic>
            <p:nvPicPr>
              <p:cNvPr id="8" name="墨迹 7"/>
              <p:cNvPicPr/>
              <p:nvPr/>
            </p:nvPicPr>
            <p:blipFill>
              <a:blip r:embed="rId12"/>
              <a:stretch>
                <a:fillRect/>
              </a:stretch>
            </p:blipFill>
            <p:spPr>
              <a:xfrm>
                <a:off x="9120971" y="4640985"/>
                <a:ext cx="918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p14:cNvContentPartPr/>
              <p14:nvPr/>
            </p14:nvContentPartPr>
            <p14:xfrm>
              <a:off x="9150851" y="4647825"/>
              <a:ext cx="360" cy="360"/>
            </p14:xfrm>
          </p:contentPart>
        </mc:Choice>
        <mc:Fallback xmlns="">
          <p:pic>
            <p:nvPicPr>
              <p:cNvPr id="10" name="墨迹 9"/>
              <p:cNvPicPr/>
              <p:nvPr/>
            </p:nvPicPr>
            <p:blipFill>
              <a:blip r:embed="rId14"/>
              <a:stretch>
                <a:fillRect/>
              </a:stretch>
            </p:blipFill>
            <p:spPr>
              <a:xfrm>
                <a:off x="9147611" y="4644585"/>
                <a:ext cx="684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p14:cNvContentPartPr/>
              <p14:nvPr/>
            </p14:nvContentPartPr>
            <p14:xfrm>
              <a:off x="9128891" y="4615425"/>
              <a:ext cx="108360" cy="244440"/>
            </p14:xfrm>
          </p:contentPart>
        </mc:Choice>
        <mc:Fallback xmlns="">
          <p:pic>
            <p:nvPicPr>
              <p:cNvPr id="11" name="墨迹 10"/>
              <p:cNvPicPr/>
              <p:nvPr/>
            </p:nvPicPr>
            <p:blipFill>
              <a:blip r:embed="rId16"/>
              <a:stretch>
                <a:fillRect/>
              </a:stretch>
            </p:blipFill>
            <p:spPr>
              <a:xfrm>
                <a:off x="9119171" y="4611105"/>
                <a:ext cx="1270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p14:cNvContentPartPr/>
              <p14:nvPr/>
            </p14:nvContentPartPr>
            <p14:xfrm>
              <a:off x="9274691" y="4658985"/>
              <a:ext cx="111240" cy="201960"/>
            </p14:xfrm>
          </p:contentPart>
        </mc:Choice>
        <mc:Fallback xmlns="">
          <p:pic>
            <p:nvPicPr>
              <p:cNvPr id="12" name="墨迹 11"/>
              <p:cNvPicPr/>
              <p:nvPr/>
            </p:nvPicPr>
            <p:blipFill>
              <a:blip r:embed="rId18"/>
              <a:stretch>
                <a:fillRect/>
              </a:stretch>
            </p:blipFill>
            <p:spPr>
              <a:xfrm>
                <a:off x="9263891" y="4649265"/>
                <a:ext cx="130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p14:cNvContentPartPr/>
              <p14:nvPr/>
            </p14:nvContentPartPr>
            <p14:xfrm>
              <a:off x="9406811" y="4577985"/>
              <a:ext cx="100080" cy="160920"/>
            </p14:xfrm>
          </p:contentPart>
        </mc:Choice>
        <mc:Fallback xmlns="">
          <p:pic>
            <p:nvPicPr>
              <p:cNvPr id="13" name="墨迹 12"/>
              <p:cNvPicPr/>
              <p:nvPr/>
            </p:nvPicPr>
            <p:blipFill>
              <a:blip r:embed="rId20"/>
              <a:stretch>
                <a:fillRect/>
              </a:stretch>
            </p:blipFill>
            <p:spPr>
              <a:xfrm>
                <a:off x="9397811" y="4567905"/>
                <a:ext cx="1191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墨迹 15"/>
              <p14:cNvContentPartPr/>
              <p14:nvPr/>
            </p14:nvContentPartPr>
            <p14:xfrm>
              <a:off x="9532811" y="4568625"/>
              <a:ext cx="111240" cy="91080"/>
            </p14:xfrm>
          </p:contentPart>
        </mc:Choice>
        <mc:Fallback xmlns="">
          <p:pic>
            <p:nvPicPr>
              <p:cNvPr id="16" name="墨迹 15"/>
              <p:cNvPicPr/>
              <p:nvPr/>
            </p:nvPicPr>
            <p:blipFill>
              <a:blip r:embed="rId22"/>
              <a:stretch>
                <a:fillRect/>
              </a:stretch>
            </p:blipFill>
            <p:spPr>
              <a:xfrm>
                <a:off x="9523091" y="4558905"/>
                <a:ext cx="1270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墨迹 16"/>
              <p14:cNvContentPartPr/>
              <p14:nvPr/>
            </p14:nvContentPartPr>
            <p14:xfrm>
              <a:off x="9439211" y="4657185"/>
              <a:ext cx="151200" cy="190440"/>
            </p14:xfrm>
          </p:contentPart>
        </mc:Choice>
        <mc:Fallback xmlns="">
          <p:pic>
            <p:nvPicPr>
              <p:cNvPr id="17" name="墨迹 16"/>
              <p:cNvPicPr/>
              <p:nvPr/>
            </p:nvPicPr>
            <p:blipFill>
              <a:blip r:embed="rId24"/>
              <a:stretch>
                <a:fillRect/>
              </a:stretch>
            </p:blipFill>
            <p:spPr>
              <a:xfrm>
                <a:off x="9430931" y="4647825"/>
                <a:ext cx="165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墨迹 17"/>
              <p14:cNvContentPartPr/>
              <p14:nvPr/>
            </p14:nvContentPartPr>
            <p14:xfrm>
              <a:off x="9678251" y="4634505"/>
              <a:ext cx="142200" cy="72000"/>
            </p14:xfrm>
          </p:contentPart>
        </mc:Choice>
        <mc:Fallback xmlns="">
          <p:pic>
            <p:nvPicPr>
              <p:cNvPr id="18" name="墨迹 17"/>
              <p:cNvPicPr/>
              <p:nvPr/>
            </p:nvPicPr>
            <p:blipFill>
              <a:blip r:embed="rId26"/>
              <a:stretch>
                <a:fillRect/>
              </a:stretch>
            </p:blipFill>
            <p:spPr>
              <a:xfrm>
                <a:off x="9667811" y="4631625"/>
                <a:ext cx="160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墨迹 18"/>
              <p14:cNvContentPartPr/>
              <p14:nvPr/>
            </p14:nvContentPartPr>
            <p14:xfrm>
              <a:off x="9705971" y="4562865"/>
              <a:ext cx="51480" cy="285480"/>
            </p14:xfrm>
          </p:contentPart>
        </mc:Choice>
        <mc:Fallback xmlns="">
          <p:pic>
            <p:nvPicPr>
              <p:cNvPr id="19" name="墨迹 18"/>
              <p:cNvPicPr/>
              <p:nvPr/>
            </p:nvPicPr>
            <p:blipFill>
              <a:blip r:embed="rId28"/>
              <a:stretch>
                <a:fillRect/>
              </a:stretch>
            </p:blipFill>
            <p:spPr>
              <a:xfrm>
                <a:off x="9700211" y="4553865"/>
                <a:ext cx="684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墨迹 19"/>
              <p14:cNvContentPartPr/>
              <p14:nvPr/>
            </p14:nvContentPartPr>
            <p14:xfrm>
              <a:off x="9682211" y="4686705"/>
              <a:ext cx="30960" cy="110880"/>
            </p14:xfrm>
          </p:contentPart>
        </mc:Choice>
        <mc:Fallback xmlns="">
          <p:pic>
            <p:nvPicPr>
              <p:cNvPr id="20" name="墨迹 19"/>
              <p:cNvPicPr/>
              <p:nvPr/>
            </p:nvPicPr>
            <p:blipFill>
              <a:blip r:embed="rId30"/>
              <a:stretch>
                <a:fillRect/>
              </a:stretch>
            </p:blipFill>
            <p:spPr>
              <a:xfrm>
                <a:off x="9672131" y="4678065"/>
                <a:ext cx="496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墨迹 20"/>
              <p14:cNvContentPartPr/>
              <p14:nvPr/>
            </p14:nvContentPartPr>
            <p14:xfrm>
              <a:off x="9747371" y="4723785"/>
              <a:ext cx="75240" cy="61200"/>
            </p14:xfrm>
          </p:contentPart>
        </mc:Choice>
        <mc:Fallback xmlns="">
          <p:pic>
            <p:nvPicPr>
              <p:cNvPr id="21" name="墨迹 20"/>
              <p:cNvPicPr/>
              <p:nvPr/>
            </p:nvPicPr>
            <p:blipFill>
              <a:blip r:embed="rId32"/>
              <a:stretch>
                <a:fillRect/>
              </a:stretch>
            </p:blipFill>
            <p:spPr>
              <a:xfrm>
                <a:off x="9736931" y="4713345"/>
                <a:ext cx="903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墨迹 21"/>
              <p14:cNvContentPartPr/>
              <p14:nvPr/>
            </p14:nvContentPartPr>
            <p14:xfrm>
              <a:off x="9840251" y="4574745"/>
              <a:ext cx="96120" cy="163440"/>
            </p14:xfrm>
          </p:contentPart>
        </mc:Choice>
        <mc:Fallback xmlns="">
          <p:pic>
            <p:nvPicPr>
              <p:cNvPr id="22" name="墨迹 21"/>
              <p:cNvPicPr/>
              <p:nvPr/>
            </p:nvPicPr>
            <p:blipFill>
              <a:blip r:embed="rId34"/>
              <a:stretch>
                <a:fillRect/>
              </a:stretch>
            </p:blipFill>
            <p:spPr>
              <a:xfrm>
                <a:off x="9829811" y="4564305"/>
                <a:ext cx="1170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墨迹 22"/>
              <p14:cNvContentPartPr/>
              <p14:nvPr/>
            </p14:nvContentPartPr>
            <p14:xfrm>
              <a:off x="9831251" y="4641345"/>
              <a:ext cx="78120" cy="81000"/>
            </p14:xfrm>
          </p:contentPart>
        </mc:Choice>
        <mc:Fallback xmlns="">
          <p:pic>
            <p:nvPicPr>
              <p:cNvPr id="23" name="墨迹 22"/>
              <p:cNvPicPr/>
              <p:nvPr/>
            </p:nvPicPr>
            <p:blipFill>
              <a:blip r:embed="rId36"/>
              <a:stretch>
                <a:fillRect/>
              </a:stretch>
            </p:blipFill>
            <p:spPr>
              <a:xfrm>
                <a:off x="9821891" y="4630545"/>
                <a:ext cx="968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墨迹 23"/>
              <p14:cNvContentPartPr/>
              <p14:nvPr/>
            </p14:nvContentPartPr>
            <p14:xfrm>
              <a:off x="9840251" y="4590585"/>
              <a:ext cx="174600" cy="239400"/>
            </p14:xfrm>
          </p:contentPart>
        </mc:Choice>
        <mc:Fallback xmlns="">
          <p:pic>
            <p:nvPicPr>
              <p:cNvPr id="24" name="墨迹 23"/>
              <p:cNvPicPr/>
              <p:nvPr/>
            </p:nvPicPr>
            <p:blipFill>
              <a:blip r:embed="rId38"/>
              <a:stretch>
                <a:fillRect/>
              </a:stretch>
            </p:blipFill>
            <p:spPr>
              <a:xfrm>
                <a:off x="9829451" y="4581945"/>
                <a:ext cx="1886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墨迹 24"/>
              <p14:cNvContentPartPr/>
              <p14:nvPr/>
            </p14:nvContentPartPr>
            <p14:xfrm>
              <a:off x="10002971" y="4621905"/>
              <a:ext cx="138600" cy="22320"/>
            </p14:xfrm>
          </p:contentPart>
        </mc:Choice>
        <mc:Fallback xmlns="">
          <p:pic>
            <p:nvPicPr>
              <p:cNvPr id="25" name="墨迹 24"/>
              <p:cNvPicPr/>
              <p:nvPr/>
            </p:nvPicPr>
            <p:blipFill>
              <a:blip r:embed="rId40"/>
              <a:stretch>
                <a:fillRect/>
              </a:stretch>
            </p:blipFill>
            <p:spPr>
              <a:xfrm>
                <a:off x="9992891" y="4618665"/>
                <a:ext cx="156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墨迹 25"/>
              <p14:cNvContentPartPr/>
              <p14:nvPr/>
            </p14:nvContentPartPr>
            <p14:xfrm>
              <a:off x="10063811" y="4591665"/>
              <a:ext cx="24840" cy="212040"/>
            </p14:xfrm>
          </p:contentPart>
        </mc:Choice>
        <mc:Fallback xmlns="">
          <p:pic>
            <p:nvPicPr>
              <p:cNvPr id="26" name="墨迹 25"/>
              <p:cNvPicPr/>
              <p:nvPr/>
            </p:nvPicPr>
            <p:blipFill>
              <a:blip r:embed="rId42"/>
              <a:stretch>
                <a:fillRect/>
              </a:stretch>
            </p:blipFill>
            <p:spPr>
              <a:xfrm>
                <a:off x="10060211" y="4582305"/>
                <a:ext cx="399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墨迹 26"/>
              <p14:cNvContentPartPr/>
              <p14:nvPr/>
            </p14:nvContentPartPr>
            <p14:xfrm>
              <a:off x="10014491" y="4659705"/>
              <a:ext cx="147960" cy="78480"/>
            </p14:xfrm>
          </p:contentPart>
        </mc:Choice>
        <mc:Fallback xmlns="">
          <p:pic>
            <p:nvPicPr>
              <p:cNvPr id="27" name="墨迹 26"/>
              <p:cNvPicPr/>
              <p:nvPr/>
            </p:nvPicPr>
            <p:blipFill>
              <a:blip r:embed="rId44"/>
              <a:stretch>
                <a:fillRect/>
              </a:stretch>
            </p:blipFill>
            <p:spPr>
              <a:xfrm>
                <a:off x="10004051" y="4656465"/>
                <a:ext cx="1616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墨迹 27"/>
              <p14:cNvContentPartPr/>
              <p14:nvPr/>
            </p14:nvContentPartPr>
            <p14:xfrm>
              <a:off x="10143371" y="4585185"/>
              <a:ext cx="110520" cy="60120"/>
            </p14:xfrm>
          </p:contentPart>
        </mc:Choice>
        <mc:Fallback xmlns="">
          <p:pic>
            <p:nvPicPr>
              <p:cNvPr id="28" name="墨迹 27"/>
              <p:cNvPicPr/>
              <p:nvPr/>
            </p:nvPicPr>
            <p:blipFill>
              <a:blip r:embed="rId46"/>
              <a:stretch>
                <a:fillRect/>
              </a:stretch>
            </p:blipFill>
            <p:spPr>
              <a:xfrm>
                <a:off x="10134011" y="4575105"/>
                <a:ext cx="129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墨迹 28"/>
              <p14:cNvContentPartPr/>
              <p14:nvPr/>
            </p14:nvContentPartPr>
            <p14:xfrm>
              <a:off x="10148051" y="4573305"/>
              <a:ext cx="6840" cy="256680"/>
            </p14:xfrm>
          </p:contentPart>
        </mc:Choice>
        <mc:Fallback xmlns="">
          <p:pic>
            <p:nvPicPr>
              <p:cNvPr id="29" name="墨迹 28"/>
              <p:cNvPicPr/>
              <p:nvPr/>
            </p:nvPicPr>
            <p:blipFill>
              <a:blip r:embed="rId48"/>
              <a:stretch>
                <a:fillRect/>
              </a:stretch>
            </p:blipFill>
            <p:spPr>
              <a:xfrm>
                <a:off x="10136531" y="4563585"/>
                <a:ext cx="280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墨迹 29"/>
              <p14:cNvContentPartPr/>
              <p14:nvPr/>
            </p14:nvContentPartPr>
            <p14:xfrm>
              <a:off x="10138331" y="4674465"/>
              <a:ext cx="151560" cy="30600"/>
            </p14:xfrm>
          </p:contentPart>
        </mc:Choice>
        <mc:Fallback xmlns="">
          <p:pic>
            <p:nvPicPr>
              <p:cNvPr id="30" name="墨迹 29"/>
              <p:cNvPicPr/>
              <p:nvPr/>
            </p:nvPicPr>
            <p:blipFill>
              <a:blip r:embed="rId50"/>
              <a:stretch>
                <a:fillRect/>
              </a:stretch>
            </p:blipFill>
            <p:spPr>
              <a:xfrm>
                <a:off x="10127891" y="4671225"/>
                <a:ext cx="1702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墨迹 30"/>
              <p14:cNvContentPartPr/>
              <p14:nvPr/>
            </p14:nvContentPartPr>
            <p14:xfrm>
              <a:off x="10198811" y="4652505"/>
              <a:ext cx="87480" cy="185400"/>
            </p14:xfrm>
          </p:contentPart>
        </mc:Choice>
        <mc:Fallback xmlns="">
          <p:pic>
            <p:nvPicPr>
              <p:cNvPr id="31" name="墨迹 30"/>
              <p:cNvPicPr/>
              <p:nvPr/>
            </p:nvPicPr>
            <p:blipFill>
              <a:blip r:embed="rId52"/>
              <a:stretch>
                <a:fillRect/>
              </a:stretch>
            </p:blipFill>
            <p:spPr>
              <a:xfrm>
                <a:off x="10187651" y="4642065"/>
                <a:ext cx="109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墨迹 31"/>
              <p14:cNvContentPartPr/>
              <p14:nvPr/>
            </p14:nvContentPartPr>
            <p14:xfrm>
              <a:off x="10367291" y="4566465"/>
              <a:ext cx="137880" cy="107640"/>
            </p14:xfrm>
          </p:contentPart>
        </mc:Choice>
        <mc:Fallback xmlns="">
          <p:pic>
            <p:nvPicPr>
              <p:cNvPr id="32" name="墨迹 31"/>
              <p:cNvPicPr/>
              <p:nvPr/>
            </p:nvPicPr>
            <p:blipFill>
              <a:blip r:embed="rId54"/>
              <a:stretch>
                <a:fillRect/>
              </a:stretch>
            </p:blipFill>
            <p:spPr>
              <a:xfrm>
                <a:off x="10357211" y="4555665"/>
                <a:ext cx="1584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墨迹 32"/>
              <p14:cNvContentPartPr/>
              <p14:nvPr/>
            </p14:nvContentPartPr>
            <p14:xfrm>
              <a:off x="10386731" y="4585545"/>
              <a:ext cx="28800" cy="234360"/>
            </p14:xfrm>
          </p:contentPart>
        </mc:Choice>
        <mc:Fallback xmlns="">
          <p:pic>
            <p:nvPicPr>
              <p:cNvPr id="33" name="墨迹 32"/>
              <p:cNvPicPr/>
              <p:nvPr/>
            </p:nvPicPr>
            <p:blipFill>
              <a:blip r:embed="rId56"/>
              <a:stretch>
                <a:fillRect/>
              </a:stretch>
            </p:blipFill>
            <p:spPr>
              <a:xfrm>
                <a:off x="10380971" y="4575465"/>
                <a:ext cx="446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墨迹 33"/>
              <p14:cNvContentPartPr/>
              <p14:nvPr/>
            </p14:nvContentPartPr>
            <p14:xfrm>
              <a:off x="10389611" y="4705065"/>
              <a:ext cx="129600" cy="55440"/>
            </p14:xfrm>
          </p:contentPart>
        </mc:Choice>
        <mc:Fallback xmlns="">
          <p:pic>
            <p:nvPicPr>
              <p:cNvPr id="34" name="墨迹 33"/>
              <p:cNvPicPr/>
              <p:nvPr/>
            </p:nvPicPr>
            <p:blipFill>
              <a:blip r:embed="rId58"/>
              <a:stretch>
                <a:fillRect/>
              </a:stretch>
            </p:blipFill>
            <p:spPr>
              <a:xfrm>
                <a:off x="10378811" y="4701465"/>
                <a:ext cx="1494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墨迹 34"/>
              <p14:cNvContentPartPr/>
              <p14:nvPr/>
            </p14:nvContentPartPr>
            <p14:xfrm>
              <a:off x="10458371" y="4679865"/>
              <a:ext cx="57600" cy="106200"/>
            </p14:xfrm>
          </p:contentPart>
        </mc:Choice>
        <mc:Fallback xmlns="">
          <p:pic>
            <p:nvPicPr>
              <p:cNvPr id="35" name="墨迹 34"/>
              <p:cNvPicPr/>
              <p:nvPr/>
            </p:nvPicPr>
            <p:blipFill>
              <a:blip r:embed="rId60"/>
              <a:stretch>
                <a:fillRect/>
              </a:stretch>
            </p:blipFill>
            <p:spPr>
              <a:xfrm>
                <a:off x="10447211" y="4669065"/>
                <a:ext cx="781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墨迹 35"/>
              <p14:cNvContentPartPr/>
              <p14:nvPr/>
            </p14:nvContentPartPr>
            <p14:xfrm>
              <a:off x="10541531" y="4611825"/>
              <a:ext cx="12600" cy="144720"/>
            </p14:xfrm>
          </p:contentPart>
        </mc:Choice>
        <mc:Fallback xmlns="">
          <p:pic>
            <p:nvPicPr>
              <p:cNvPr id="36" name="墨迹 35"/>
              <p:cNvPicPr/>
              <p:nvPr/>
            </p:nvPicPr>
            <p:blipFill>
              <a:blip r:embed="rId62"/>
              <a:stretch>
                <a:fillRect/>
              </a:stretch>
            </p:blipFill>
            <p:spPr>
              <a:xfrm>
                <a:off x="10532171" y="4602105"/>
                <a:ext cx="324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墨迹 36"/>
              <p14:cNvContentPartPr/>
              <p14:nvPr/>
            </p14:nvContentPartPr>
            <p14:xfrm>
              <a:off x="10555211" y="4601025"/>
              <a:ext cx="52200" cy="218160"/>
            </p14:xfrm>
          </p:contentPart>
        </mc:Choice>
        <mc:Fallback xmlns="">
          <p:pic>
            <p:nvPicPr>
              <p:cNvPr id="37" name="墨迹 36"/>
              <p:cNvPicPr/>
              <p:nvPr/>
            </p:nvPicPr>
            <p:blipFill>
              <a:blip r:embed="rId64"/>
              <a:stretch>
                <a:fillRect/>
              </a:stretch>
            </p:blipFill>
            <p:spPr>
              <a:xfrm>
                <a:off x="10552331" y="4591305"/>
                <a:ext cx="66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墨迹 37"/>
              <p14:cNvContentPartPr/>
              <p14:nvPr/>
            </p14:nvContentPartPr>
            <p14:xfrm>
              <a:off x="10703891" y="4590585"/>
              <a:ext cx="17640" cy="178920"/>
            </p14:xfrm>
          </p:contentPart>
        </mc:Choice>
        <mc:Fallback xmlns="">
          <p:pic>
            <p:nvPicPr>
              <p:cNvPr id="38" name="墨迹 37"/>
              <p:cNvPicPr/>
              <p:nvPr/>
            </p:nvPicPr>
            <p:blipFill>
              <a:blip r:embed="rId66"/>
              <a:stretch>
                <a:fillRect/>
              </a:stretch>
            </p:blipFill>
            <p:spPr>
              <a:xfrm>
                <a:off x="10700291" y="4580505"/>
                <a:ext cx="316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墨迹 38"/>
              <p14:cNvContentPartPr/>
              <p14:nvPr/>
            </p14:nvContentPartPr>
            <p14:xfrm>
              <a:off x="10661771" y="4640625"/>
              <a:ext cx="11520" cy="113040"/>
            </p14:xfrm>
          </p:contentPart>
        </mc:Choice>
        <mc:Fallback xmlns="">
          <p:pic>
            <p:nvPicPr>
              <p:cNvPr id="39" name="墨迹 38"/>
              <p:cNvPicPr/>
              <p:nvPr/>
            </p:nvPicPr>
            <p:blipFill>
              <a:blip r:embed="rId68"/>
              <a:stretch>
                <a:fillRect/>
              </a:stretch>
            </p:blipFill>
            <p:spPr>
              <a:xfrm>
                <a:off x="10653131" y="4633065"/>
                <a:ext cx="27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0" name="墨迹 39"/>
              <p14:cNvContentPartPr/>
              <p14:nvPr/>
            </p14:nvContentPartPr>
            <p14:xfrm>
              <a:off x="10738091" y="4630185"/>
              <a:ext cx="41400" cy="84600"/>
            </p14:xfrm>
          </p:contentPart>
        </mc:Choice>
        <mc:Fallback xmlns="">
          <p:pic>
            <p:nvPicPr>
              <p:cNvPr id="40" name="墨迹 39"/>
              <p:cNvPicPr/>
              <p:nvPr/>
            </p:nvPicPr>
            <p:blipFill>
              <a:blip r:embed="rId70"/>
              <a:stretch>
                <a:fillRect/>
              </a:stretch>
            </p:blipFill>
            <p:spPr>
              <a:xfrm>
                <a:off x="10728011" y="4620105"/>
                <a:ext cx="619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1" name="墨迹 40"/>
              <p14:cNvContentPartPr/>
              <p14:nvPr/>
            </p14:nvContentPartPr>
            <p14:xfrm>
              <a:off x="10785611" y="4565385"/>
              <a:ext cx="129960" cy="4320"/>
            </p14:xfrm>
          </p:contentPart>
        </mc:Choice>
        <mc:Fallback xmlns="">
          <p:pic>
            <p:nvPicPr>
              <p:cNvPr id="41" name="墨迹 40"/>
              <p:cNvPicPr/>
              <p:nvPr/>
            </p:nvPicPr>
            <p:blipFill>
              <a:blip r:embed="rId72"/>
              <a:stretch>
                <a:fillRect/>
              </a:stretch>
            </p:blipFill>
            <p:spPr>
              <a:xfrm>
                <a:off x="10775891" y="4555665"/>
                <a:ext cx="147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2" name="墨迹 41"/>
              <p14:cNvContentPartPr/>
              <p14:nvPr/>
            </p14:nvContentPartPr>
            <p14:xfrm>
              <a:off x="10787411" y="4618305"/>
              <a:ext cx="113040" cy="9360"/>
            </p14:xfrm>
          </p:contentPart>
        </mc:Choice>
        <mc:Fallback xmlns="">
          <p:pic>
            <p:nvPicPr>
              <p:cNvPr id="42" name="墨迹 41"/>
              <p:cNvPicPr/>
              <p:nvPr/>
            </p:nvPicPr>
            <p:blipFill>
              <a:blip r:embed="rId74"/>
              <a:stretch>
                <a:fillRect/>
              </a:stretch>
            </p:blipFill>
            <p:spPr>
              <a:xfrm>
                <a:off x="10776971" y="4608945"/>
                <a:ext cx="132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3" name="墨迹 42"/>
              <p14:cNvContentPartPr/>
              <p14:nvPr/>
            </p14:nvContentPartPr>
            <p14:xfrm>
              <a:off x="10785971" y="4630185"/>
              <a:ext cx="158760" cy="51840"/>
            </p14:xfrm>
          </p:contentPart>
        </mc:Choice>
        <mc:Fallback xmlns="">
          <p:pic>
            <p:nvPicPr>
              <p:cNvPr id="43" name="墨迹 42"/>
              <p:cNvPicPr/>
              <p:nvPr/>
            </p:nvPicPr>
            <p:blipFill>
              <a:blip r:embed="rId76"/>
              <a:stretch>
                <a:fillRect/>
              </a:stretch>
            </p:blipFill>
            <p:spPr>
              <a:xfrm>
                <a:off x="10775531" y="4626945"/>
                <a:ext cx="177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4" name="墨迹 43"/>
              <p14:cNvContentPartPr/>
              <p14:nvPr/>
            </p14:nvContentPartPr>
            <p14:xfrm>
              <a:off x="10821971" y="4509945"/>
              <a:ext cx="104400" cy="327240"/>
            </p14:xfrm>
          </p:contentPart>
        </mc:Choice>
        <mc:Fallback xmlns="">
          <p:pic>
            <p:nvPicPr>
              <p:cNvPr id="44" name="墨迹 43"/>
              <p:cNvPicPr/>
              <p:nvPr/>
            </p:nvPicPr>
            <p:blipFill>
              <a:blip r:embed="rId78"/>
              <a:stretch>
                <a:fillRect/>
              </a:stretch>
            </p:blipFill>
            <p:spPr>
              <a:xfrm>
                <a:off x="10811171" y="4500225"/>
                <a:ext cx="1256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5" name="墨迹 44"/>
              <p14:cNvContentPartPr/>
              <p14:nvPr/>
            </p14:nvContentPartPr>
            <p14:xfrm>
              <a:off x="10836011" y="4741425"/>
              <a:ext cx="77760" cy="10800"/>
            </p14:xfrm>
          </p:contentPart>
        </mc:Choice>
        <mc:Fallback xmlns="">
          <p:pic>
            <p:nvPicPr>
              <p:cNvPr id="45" name="墨迹 44"/>
              <p:cNvPicPr/>
              <p:nvPr/>
            </p:nvPicPr>
            <p:blipFill>
              <a:blip r:embed="rId80"/>
              <a:stretch>
                <a:fillRect/>
              </a:stretch>
            </p:blipFill>
            <p:spPr>
              <a:xfrm>
                <a:off x="10825571" y="4730625"/>
                <a:ext cx="96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6" name="墨迹 45"/>
              <p14:cNvContentPartPr/>
              <p14:nvPr/>
            </p14:nvContentPartPr>
            <p14:xfrm>
              <a:off x="10851131" y="4758705"/>
              <a:ext cx="96120" cy="6840"/>
            </p14:xfrm>
          </p:contentPart>
        </mc:Choice>
        <mc:Fallback xmlns="">
          <p:pic>
            <p:nvPicPr>
              <p:cNvPr id="46" name="墨迹 45"/>
              <p:cNvPicPr/>
              <p:nvPr/>
            </p:nvPicPr>
            <p:blipFill>
              <a:blip r:embed="rId82"/>
              <a:stretch>
                <a:fillRect/>
              </a:stretch>
            </p:blipFill>
            <p:spPr>
              <a:xfrm>
                <a:off x="10839971" y="4752945"/>
                <a:ext cx="112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7" name="墨迹 46"/>
              <p14:cNvContentPartPr/>
              <p14:nvPr/>
            </p14:nvContentPartPr>
            <p14:xfrm>
              <a:off x="11034731" y="4529025"/>
              <a:ext cx="144720" cy="10080"/>
            </p14:xfrm>
          </p:contentPart>
        </mc:Choice>
        <mc:Fallback xmlns="">
          <p:pic>
            <p:nvPicPr>
              <p:cNvPr id="47" name="墨迹 46"/>
              <p:cNvPicPr/>
              <p:nvPr/>
            </p:nvPicPr>
            <p:blipFill>
              <a:blip r:embed="rId84"/>
              <a:stretch>
                <a:fillRect/>
              </a:stretch>
            </p:blipFill>
            <p:spPr>
              <a:xfrm>
                <a:off x="11024291" y="4518225"/>
                <a:ext cx="1638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墨迹 47"/>
              <p14:cNvContentPartPr/>
              <p14:nvPr/>
            </p14:nvContentPartPr>
            <p14:xfrm>
              <a:off x="11042651" y="4552785"/>
              <a:ext cx="19440" cy="116640"/>
            </p14:xfrm>
          </p:contentPart>
        </mc:Choice>
        <mc:Fallback xmlns="">
          <p:pic>
            <p:nvPicPr>
              <p:cNvPr id="48" name="墨迹 47"/>
              <p:cNvPicPr/>
              <p:nvPr/>
            </p:nvPicPr>
            <p:blipFill>
              <a:blip r:embed="rId86"/>
              <a:stretch>
                <a:fillRect/>
              </a:stretch>
            </p:blipFill>
            <p:spPr>
              <a:xfrm>
                <a:off x="11033651" y="4544505"/>
                <a:ext cx="34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墨迹 48"/>
              <p14:cNvContentPartPr/>
              <p14:nvPr/>
            </p14:nvContentPartPr>
            <p14:xfrm>
              <a:off x="11037251" y="4583745"/>
              <a:ext cx="212400" cy="84240"/>
            </p14:xfrm>
          </p:contentPart>
        </mc:Choice>
        <mc:Fallback xmlns="">
          <p:pic>
            <p:nvPicPr>
              <p:cNvPr id="49" name="墨迹 48"/>
              <p:cNvPicPr/>
              <p:nvPr/>
            </p:nvPicPr>
            <p:blipFill>
              <a:blip r:embed="rId88"/>
              <a:stretch>
                <a:fillRect/>
              </a:stretch>
            </p:blipFill>
            <p:spPr>
              <a:xfrm>
                <a:off x="11027891" y="4573665"/>
                <a:ext cx="231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0" name="墨迹 49"/>
              <p14:cNvContentPartPr/>
              <p14:nvPr/>
            </p14:nvContentPartPr>
            <p14:xfrm>
              <a:off x="11122211" y="4545585"/>
              <a:ext cx="12240" cy="113400"/>
            </p14:xfrm>
          </p:contentPart>
        </mc:Choice>
        <mc:Fallback xmlns="">
          <p:pic>
            <p:nvPicPr>
              <p:cNvPr id="50" name="墨迹 49"/>
              <p:cNvPicPr/>
              <p:nvPr/>
            </p:nvPicPr>
            <p:blipFill>
              <a:blip r:embed="rId90"/>
              <a:stretch>
                <a:fillRect/>
              </a:stretch>
            </p:blipFill>
            <p:spPr>
              <a:xfrm>
                <a:off x="11116451" y="4536585"/>
                <a:ext cx="273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1" name="墨迹 50"/>
              <p14:cNvContentPartPr/>
              <p14:nvPr/>
            </p14:nvContentPartPr>
            <p14:xfrm>
              <a:off x="11059211" y="4590945"/>
              <a:ext cx="134640" cy="182880"/>
            </p14:xfrm>
          </p:contentPart>
        </mc:Choice>
        <mc:Fallback xmlns="">
          <p:pic>
            <p:nvPicPr>
              <p:cNvPr id="51" name="墨迹 50"/>
              <p:cNvPicPr/>
              <p:nvPr/>
            </p:nvPicPr>
            <p:blipFill>
              <a:blip r:embed="rId92"/>
              <a:stretch>
                <a:fillRect/>
              </a:stretch>
            </p:blipFill>
            <p:spPr>
              <a:xfrm>
                <a:off x="11050931" y="4583385"/>
                <a:ext cx="1522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2" name="墨迹 51"/>
              <p14:cNvContentPartPr/>
              <p14:nvPr/>
            </p14:nvContentPartPr>
            <p14:xfrm>
              <a:off x="11073611" y="4672665"/>
              <a:ext cx="173880" cy="82800"/>
            </p14:xfrm>
          </p:contentPart>
        </mc:Choice>
        <mc:Fallback xmlns="">
          <p:pic>
            <p:nvPicPr>
              <p:cNvPr id="52" name="墨迹 51"/>
              <p:cNvPicPr/>
              <p:nvPr/>
            </p:nvPicPr>
            <p:blipFill>
              <a:blip r:embed="rId94"/>
              <a:stretch>
                <a:fillRect/>
              </a:stretch>
            </p:blipFill>
            <p:spPr>
              <a:xfrm>
                <a:off x="11063171" y="4661505"/>
                <a:ext cx="194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3" name="墨迹 52"/>
              <p14:cNvContentPartPr/>
              <p14:nvPr/>
            </p14:nvContentPartPr>
            <p14:xfrm>
              <a:off x="11174051" y="4686705"/>
              <a:ext cx="9720" cy="130680"/>
            </p14:xfrm>
          </p:contentPart>
        </mc:Choice>
        <mc:Fallback xmlns="">
          <p:pic>
            <p:nvPicPr>
              <p:cNvPr id="53" name="墨迹 52"/>
              <p:cNvPicPr/>
              <p:nvPr/>
            </p:nvPicPr>
            <p:blipFill>
              <a:blip r:embed="rId96"/>
              <a:stretch>
                <a:fillRect/>
              </a:stretch>
            </p:blipFill>
            <p:spPr>
              <a:xfrm>
                <a:off x="11162891" y="4676625"/>
                <a:ext cx="29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4" name="墨迹 53"/>
              <p14:cNvContentPartPr/>
              <p14:nvPr/>
            </p14:nvContentPartPr>
            <p14:xfrm>
              <a:off x="11379971" y="4522545"/>
              <a:ext cx="84960" cy="20160"/>
            </p14:xfrm>
          </p:contentPart>
        </mc:Choice>
        <mc:Fallback xmlns="">
          <p:pic>
            <p:nvPicPr>
              <p:cNvPr id="54" name="墨迹 53"/>
              <p:cNvPicPr/>
              <p:nvPr/>
            </p:nvPicPr>
            <p:blipFill>
              <a:blip r:embed="rId98"/>
              <a:stretch>
                <a:fillRect/>
              </a:stretch>
            </p:blipFill>
            <p:spPr>
              <a:xfrm>
                <a:off x="11368811" y="4511385"/>
                <a:ext cx="104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5" name="墨迹 54"/>
              <p14:cNvContentPartPr/>
              <p14:nvPr/>
            </p14:nvContentPartPr>
            <p14:xfrm>
              <a:off x="11319131" y="4549545"/>
              <a:ext cx="43920" cy="112680"/>
            </p14:xfrm>
          </p:contentPart>
        </mc:Choice>
        <mc:Fallback xmlns="">
          <p:pic>
            <p:nvPicPr>
              <p:cNvPr id="55" name="墨迹 54"/>
              <p:cNvPicPr/>
              <p:nvPr/>
            </p:nvPicPr>
            <p:blipFill>
              <a:blip r:embed="rId100"/>
              <a:stretch>
                <a:fillRect/>
              </a:stretch>
            </p:blipFill>
            <p:spPr>
              <a:xfrm>
                <a:off x="11309051" y="4539465"/>
                <a:ext cx="612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6" name="墨迹 55"/>
              <p14:cNvContentPartPr/>
              <p14:nvPr/>
            </p14:nvContentPartPr>
            <p14:xfrm>
              <a:off x="11340731" y="4591665"/>
              <a:ext cx="185760" cy="65160"/>
            </p14:xfrm>
          </p:contentPart>
        </mc:Choice>
        <mc:Fallback xmlns="">
          <p:pic>
            <p:nvPicPr>
              <p:cNvPr id="56" name="墨迹 55"/>
              <p:cNvPicPr/>
              <p:nvPr/>
            </p:nvPicPr>
            <p:blipFill>
              <a:blip r:embed="rId102"/>
              <a:stretch>
                <a:fillRect/>
              </a:stretch>
            </p:blipFill>
            <p:spPr>
              <a:xfrm>
                <a:off x="11330651" y="4580865"/>
                <a:ext cx="2062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7" name="墨迹 56"/>
              <p14:cNvContentPartPr/>
              <p14:nvPr/>
            </p14:nvContentPartPr>
            <p14:xfrm>
              <a:off x="11379971" y="4572225"/>
              <a:ext cx="27720" cy="95760"/>
            </p14:xfrm>
          </p:contentPart>
        </mc:Choice>
        <mc:Fallback xmlns="">
          <p:pic>
            <p:nvPicPr>
              <p:cNvPr id="57" name="墨迹 56"/>
              <p:cNvPicPr/>
              <p:nvPr/>
            </p:nvPicPr>
            <p:blipFill>
              <a:blip r:embed="rId104"/>
              <a:stretch>
                <a:fillRect/>
              </a:stretch>
            </p:blipFill>
            <p:spPr>
              <a:xfrm>
                <a:off x="11370971" y="4562865"/>
                <a:ext cx="46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8" name="墨迹 57"/>
              <p14:cNvContentPartPr/>
              <p14:nvPr/>
            </p14:nvContentPartPr>
            <p14:xfrm>
              <a:off x="11400851" y="4580505"/>
              <a:ext cx="360" cy="360"/>
            </p14:xfrm>
          </p:contentPart>
        </mc:Choice>
        <mc:Fallback xmlns="">
          <p:pic>
            <p:nvPicPr>
              <p:cNvPr id="58" name="墨迹 57"/>
              <p:cNvPicPr/>
              <p:nvPr/>
            </p:nvPicPr>
            <p:blipFill>
              <a:blip r:embed="rId106"/>
              <a:stretch>
                <a:fillRect/>
              </a:stretch>
            </p:blipFill>
            <p:spPr>
              <a:xfrm>
                <a:off x="11396531" y="45761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9" name="墨迹 58"/>
              <p14:cNvContentPartPr/>
              <p14:nvPr/>
            </p14:nvContentPartPr>
            <p14:xfrm>
              <a:off x="11382851" y="4561785"/>
              <a:ext cx="109800" cy="183960"/>
            </p14:xfrm>
          </p:contentPart>
        </mc:Choice>
        <mc:Fallback xmlns="">
          <p:pic>
            <p:nvPicPr>
              <p:cNvPr id="59" name="墨迹 58"/>
              <p:cNvPicPr/>
              <p:nvPr/>
            </p:nvPicPr>
            <p:blipFill>
              <a:blip r:embed="rId108"/>
              <a:stretch>
                <a:fillRect/>
              </a:stretch>
            </p:blipFill>
            <p:spPr>
              <a:xfrm>
                <a:off x="11372771" y="4553505"/>
                <a:ext cx="12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0" name="墨迹 59"/>
              <p14:cNvContentPartPr/>
              <p14:nvPr/>
            </p14:nvContentPartPr>
            <p14:xfrm>
              <a:off x="11379971" y="4631985"/>
              <a:ext cx="84600" cy="131040"/>
            </p14:xfrm>
          </p:contentPart>
        </mc:Choice>
        <mc:Fallback xmlns="">
          <p:pic>
            <p:nvPicPr>
              <p:cNvPr id="60" name="墨迹 59"/>
              <p:cNvPicPr/>
              <p:nvPr/>
            </p:nvPicPr>
            <p:blipFill>
              <a:blip r:embed="rId110"/>
              <a:stretch>
                <a:fillRect/>
              </a:stretch>
            </p:blipFill>
            <p:spPr>
              <a:xfrm>
                <a:off x="11376371" y="4621905"/>
                <a:ext cx="990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1" name="墨迹 60"/>
              <p14:cNvContentPartPr/>
              <p14:nvPr/>
            </p14:nvContentPartPr>
            <p14:xfrm>
              <a:off x="11323451" y="4680585"/>
              <a:ext cx="183960" cy="2880"/>
            </p14:xfrm>
          </p:contentPart>
        </mc:Choice>
        <mc:Fallback xmlns="">
          <p:pic>
            <p:nvPicPr>
              <p:cNvPr id="61" name="墨迹 60"/>
              <p:cNvPicPr/>
              <p:nvPr/>
            </p:nvPicPr>
            <p:blipFill>
              <a:blip r:embed="rId112"/>
              <a:stretch>
                <a:fillRect/>
              </a:stretch>
            </p:blipFill>
            <p:spPr>
              <a:xfrm>
                <a:off x="11314091" y="4670505"/>
                <a:ext cx="196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2" name="墨迹 61"/>
              <p14:cNvContentPartPr/>
              <p14:nvPr/>
            </p14:nvContentPartPr>
            <p14:xfrm>
              <a:off x="11599211" y="4574025"/>
              <a:ext cx="180360" cy="31680"/>
            </p14:xfrm>
          </p:contentPart>
        </mc:Choice>
        <mc:Fallback xmlns="">
          <p:pic>
            <p:nvPicPr>
              <p:cNvPr id="62" name="墨迹 61"/>
              <p:cNvPicPr/>
              <p:nvPr/>
            </p:nvPicPr>
            <p:blipFill>
              <a:blip r:embed="rId114"/>
              <a:stretch>
                <a:fillRect/>
              </a:stretch>
            </p:blipFill>
            <p:spPr>
              <a:xfrm>
                <a:off x="11589131" y="4571145"/>
                <a:ext cx="1987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3" name="墨迹 62"/>
              <p14:cNvContentPartPr/>
              <p14:nvPr/>
            </p14:nvContentPartPr>
            <p14:xfrm>
              <a:off x="11598131" y="4554225"/>
              <a:ext cx="117000" cy="199440"/>
            </p14:xfrm>
          </p:contentPart>
        </mc:Choice>
        <mc:Fallback xmlns="">
          <p:pic>
            <p:nvPicPr>
              <p:cNvPr id="63" name="墨迹 62"/>
              <p:cNvPicPr/>
              <p:nvPr/>
            </p:nvPicPr>
            <p:blipFill>
              <a:blip r:embed="rId116"/>
              <a:stretch>
                <a:fillRect/>
              </a:stretch>
            </p:blipFill>
            <p:spPr>
              <a:xfrm>
                <a:off x="11589491" y="4543785"/>
                <a:ext cx="136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4" name="墨迹 63"/>
              <p14:cNvContentPartPr/>
              <p14:nvPr/>
            </p14:nvContentPartPr>
            <p14:xfrm>
              <a:off x="11657531" y="4631265"/>
              <a:ext cx="14400" cy="122760"/>
            </p14:xfrm>
          </p:contentPart>
        </mc:Choice>
        <mc:Fallback xmlns="">
          <p:pic>
            <p:nvPicPr>
              <p:cNvPr id="64" name="墨迹 63"/>
              <p:cNvPicPr/>
              <p:nvPr/>
            </p:nvPicPr>
            <p:blipFill>
              <a:blip r:embed="rId118"/>
              <a:stretch>
                <a:fillRect/>
              </a:stretch>
            </p:blipFill>
            <p:spPr>
              <a:xfrm>
                <a:off x="11647811" y="4621545"/>
                <a:ext cx="349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5" name="墨迹 64"/>
              <p14:cNvContentPartPr/>
              <p14:nvPr/>
            </p14:nvContentPartPr>
            <p14:xfrm>
              <a:off x="11667611" y="4639905"/>
              <a:ext cx="133200" cy="46080"/>
            </p14:xfrm>
          </p:contentPart>
        </mc:Choice>
        <mc:Fallback xmlns="">
          <p:pic>
            <p:nvPicPr>
              <p:cNvPr id="65" name="墨迹 64"/>
              <p:cNvPicPr/>
              <p:nvPr/>
            </p:nvPicPr>
            <p:blipFill>
              <a:blip r:embed="rId120"/>
              <a:stretch>
                <a:fillRect/>
              </a:stretch>
            </p:blipFill>
            <p:spPr>
              <a:xfrm>
                <a:off x="11657171" y="4637025"/>
                <a:ext cx="1530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6" name="墨迹 65"/>
              <p14:cNvContentPartPr/>
              <p14:nvPr/>
            </p14:nvContentPartPr>
            <p14:xfrm>
              <a:off x="11664011" y="4631265"/>
              <a:ext cx="174240" cy="135000"/>
            </p14:xfrm>
          </p:contentPart>
        </mc:Choice>
        <mc:Fallback xmlns="">
          <p:pic>
            <p:nvPicPr>
              <p:cNvPr id="66" name="墨迹 65"/>
              <p:cNvPicPr/>
              <p:nvPr/>
            </p:nvPicPr>
            <p:blipFill>
              <a:blip r:embed="rId122"/>
              <a:stretch>
                <a:fillRect/>
              </a:stretch>
            </p:blipFill>
            <p:spPr>
              <a:xfrm>
                <a:off x="11656811" y="4620825"/>
                <a:ext cx="1857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7" name="墨迹 66"/>
              <p14:cNvContentPartPr/>
              <p14:nvPr/>
            </p14:nvContentPartPr>
            <p14:xfrm>
              <a:off x="9082451" y="5013945"/>
              <a:ext cx="186120" cy="185400"/>
            </p14:xfrm>
          </p:contentPart>
        </mc:Choice>
        <mc:Fallback xmlns="">
          <p:pic>
            <p:nvPicPr>
              <p:cNvPr id="67" name="墨迹 66"/>
              <p:cNvPicPr/>
              <p:nvPr/>
            </p:nvPicPr>
            <p:blipFill>
              <a:blip r:embed="rId124"/>
              <a:stretch>
                <a:fillRect/>
              </a:stretch>
            </p:blipFill>
            <p:spPr>
              <a:xfrm>
                <a:off x="9072371" y="5002065"/>
                <a:ext cx="2080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8" name="墨迹 67"/>
              <p14:cNvContentPartPr/>
              <p14:nvPr/>
            </p14:nvContentPartPr>
            <p14:xfrm>
              <a:off x="9167051" y="5103585"/>
              <a:ext cx="19440" cy="118800"/>
            </p14:xfrm>
          </p:contentPart>
        </mc:Choice>
        <mc:Fallback xmlns="">
          <p:pic>
            <p:nvPicPr>
              <p:cNvPr id="68" name="墨迹 67"/>
              <p:cNvPicPr/>
              <p:nvPr/>
            </p:nvPicPr>
            <p:blipFill>
              <a:blip r:embed="rId126"/>
              <a:stretch>
                <a:fillRect/>
              </a:stretch>
            </p:blipFill>
            <p:spPr>
              <a:xfrm>
                <a:off x="9156971" y="5093505"/>
                <a:ext cx="324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9" name="墨迹 68"/>
              <p14:cNvContentPartPr/>
              <p14:nvPr/>
            </p14:nvContentPartPr>
            <p14:xfrm>
              <a:off x="9237611" y="5063625"/>
              <a:ext cx="15480" cy="100800"/>
            </p14:xfrm>
          </p:contentPart>
        </mc:Choice>
        <mc:Fallback xmlns="">
          <p:pic>
            <p:nvPicPr>
              <p:cNvPr id="69" name="墨迹 68"/>
              <p:cNvPicPr/>
              <p:nvPr/>
            </p:nvPicPr>
            <p:blipFill>
              <a:blip r:embed="rId128"/>
              <a:stretch>
                <a:fillRect/>
              </a:stretch>
            </p:blipFill>
            <p:spPr>
              <a:xfrm>
                <a:off x="9227891" y="5053905"/>
                <a:ext cx="35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0" name="墨迹 69"/>
              <p14:cNvContentPartPr/>
              <p14:nvPr/>
            </p14:nvContentPartPr>
            <p14:xfrm>
              <a:off x="9324011" y="5026905"/>
              <a:ext cx="11160" cy="194400"/>
            </p14:xfrm>
          </p:contentPart>
        </mc:Choice>
        <mc:Fallback xmlns="">
          <p:pic>
            <p:nvPicPr>
              <p:cNvPr id="70" name="墨迹 69"/>
              <p:cNvPicPr/>
              <p:nvPr/>
            </p:nvPicPr>
            <p:blipFill>
              <a:blip r:embed="rId130"/>
              <a:stretch>
                <a:fillRect/>
              </a:stretch>
            </p:blipFill>
            <p:spPr>
              <a:xfrm>
                <a:off x="9312851" y="5017905"/>
                <a:ext cx="320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1" name="墨迹 70"/>
              <p14:cNvContentPartPr/>
              <p14:nvPr/>
            </p14:nvContentPartPr>
            <p14:xfrm>
              <a:off x="9399251" y="5011785"/>
              <a:ext cx="119160" cy="220680"/>
            </p14:xfrm>
          </p:contentPart>
        </mc:Choice>
        <mc:Fallback xmlns="">
          <p:pic>
            <p:nvPicPr>
              <p:cNvPr id="71" name="墨迹 70"/>
              <p:cNvPicPr/>
              <p:nvPr/>
            </p:nvPicPr>
            <p:blipFill>
              <a:blip r:embed="rId132"/>
              <a:stretch>
                <a:fillRect/>
              </a:stretch>
            </p:blipFill>
            <p:spPr>
              <a:xfrm>
                <a:off x="9390251" y="5002785"/>
                <a:ext cx="1396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2" name="墨迹 71"/>
              <p14:cNvContentPartPr/>
              <p14:nvPr/>
            </p14:nvContentPartPr>
            <p14:xfrm>
              <a:off x="9383771" y="5061465"/>
              <a:ext cx="92880" cy="116640"/>
            </p14:xfrm>
          </p:contentPart>
        </mc:Choice>
        <mc:Fallback xmlns="">
          <p:pic>
            <p:nvPicPr>
              <p:cNvPr id="72" name="墨迹 71"/>
              <p:cNvPicPr/>
              <p:nvPr/>
            </p:nvPicPr>
            <p:blipFill>
              <a:blip r:embed="rId134"/>
              <a:stretch>
                <a:fillRect/>
              </a:stretch>
            </p:blipFill>
            <p:spPr>
              <a:xfrm>
                <a:off x="9372611" y="5051025"/>
                <a:ext cx="1148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3" name="墨迹 72"/>
              <p14:cNvContentPartPr/>
              <p14:nvPr/>
            </p14:nvContentPartPr>
            <p14:xfrm>
              <a:off x="9679331" y="4956345"/>
              <a:ext cx="58680" cy="38520"/>
            </p14:xfrm>
          </p:contentPart>
        </mc:Choice>
        <mc:Fallback xmlns="">
          <p:pic>
            <p:nvPicPr>
              <p:cNvPr id="73" name="墨迹 72"/>
              <p:cNvPicPr/>
              <p:nvPr/>
            </p:nvPicPr>
            <p:blipFill>
              <a:blip r:embed="rId136"/>
              <a:stretch>
                <a:fillRect/>
              </a:stretch>
            </p:blipFill>
            <p:spPr>
              <a:xfrm>
                <a:off x="9668891" y="4945905"/>
                <a:ext cx="77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4" name="墨迹 73"/>
              <p14:cNvContentPartPr/>
              <p14:nvPr/>
            </p14:nvContentPartPr>
            <p14:xfrm>
              <a:off x="9613091" y="4998825"/>
              <a:ext cx="151200" cy="12960"/>
            </p14:xfrm>
          </p:contentPart>
        </mc:Choice>
        <mc:Fallback xmlns="">
          <p:pic>
            <p:nvPicPr>
              <p:cNvPr id="74" name="墨迹 73"/>
              <p:cNvPicPr/>
              <p:nvPr/>
            </p:nvPicPr>
            <p:blipFill>
              <a:blip r:embed="rId138"/>
              <a:stretch>
                <a:fillRect/>
              </a:stretch>
            </p:blipFill>
            <p:spPr>
              <a:xfrm>
                <a:off x="9601931" y="4994145"/>
                <a:ext cx="170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5" name="墨迹 74"/>
              <p14:cNvContentPartPr/>
              <p14:nvPr/>
            </p14:nvContentPartPr>
            <p14:xfrm>
              <a:off x="9675731" y="5006025"/>
              <a:ext cx="21600" cy="67680"/>
            </p14:xfrm>
          </p:contentPart>
        </mc:Choice>
        <mc:Fallback xmlns="">
          <p:pic>
            <p:nvPicPr>
              <p:cNvPr id="75" name="墨迹 74"/>
              <p:cNvPicPr/>
              <p:nvPr/>
            </p:nvPicPr>
            <p:blipFill>
              <a:blip r:embed="rId140"/>
              <a:stretch>
                <a:fillRect/>
              </a:stretch>
            </p:blipFill>
            <p:spPr>
              <a:xfrm>
                <a:off x="9665651" y="4996305"/>
                <a:ext cx="414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6" name="墨迹 75"/>
              <p14:cNvContentPartPr/>
              <p14:nvPr/>
            </p14:nvContentPartPr>
            <p14:xfrm>
              <a:off x="9696971" y="5006025"/>
              <a:ext cx="360" cy="360"/>
            </p14:xfrm>
          </p:contentPart>
        </mc:Choice>
        <mc:Fallback xmlns="">
          <p:pic>
            <p:nvPicPr>
              <p:cNvPr id="76" name="墨迹 75"/>
              <p:cNvPicPr/>
              <p:nvPr/>
            </p:nvPicPr>
            <p:blipFill>
              <a:blip r:embed="rId142"/>
              <a:stretch>
                <a:fillRect/>
              </a:stretch>
            </p:blipFill>
            <p:spPr>
              <a:xfrm>
                <a:off x="9693011" y="5002065"/>
                <a:ext cx="8280" cy="8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7" name="墨迹 76"/>
              <p14:cNvContentPartPr/>
              <p14:nvPr/>
            </p14:nvContentPartPr>
            <p14:xfrm>
              <a:off x="9587531" y="5006025"/>
              <a:ext cx="188640" cy="90720"/>
            </p14:xfrm>
          </p:contentPart>
        </mc:Choice>
        <mc:Fallback xmlns="">
          <p:pic>
            <p:nvPicPr>
              <p:cNvPr id="77" name="墨迹 76"/>
              <p:cNvPicPr/>
              <p:nvPr/>
            </p:nvPicPr>
            <p:blipFill>
              <a:blip r:embed="rId144"/>
              <a:stretch>
                <a:fillRect/>
              </a:stretch>
            </p:blipFill>
            <p:spPr>
              <a:xfrm>
                <a:off x="9579251" y="5002065"/>
                <a:ext cx="206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8" name="墨迹 77"/>
              <p14:cNvContentPartPr/>
              <p14:nvPr/>
            </p14:nvContentPartPr>
            <p14:xfrm>
              <a:off x="9633611" y="5103585"/>
              <a:ext cx="93960" cy="77040"/>
            </p14:xfrm>
          </p:contentPart>
        </mc:Choice>
        <mc:Fallback xmlns="">
          <p:pic>
            <p:nvPicPr>
              <p:cNvPr id="78" name="墨迹 77"/>
              <p:cNvPicPr/>
              <p:nvPr/>
            </p:nvPicPr>
            <p:blipFill>
              <a:blip r:embed="rId146"/>
              <a:stretch>
                <a:fillRect/>
              </a:stretch>
            </p:blipFill>
            <p:spPr>
              <a:xfrm>
                <a:off x="9623531" y="5093505"/>
                <a:ext cx="1141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9" name="墨迹 78"/>
              <p14:cNvContentPartPr/>
              <p14:nvPr/>
            </p14:nvContentPartPr>
            <p14:xfrm>
              <a:off x="9623531" y="5165145"/>
              <a:ext cx="164880" cy="38520"/>
            </p14:xfrm>
          </p:contentPart>
        </mc:Choice>
        <mc:Fallback xmlns="">
          <p:pic>
            <p:nvPicPr>
              <p:cNvPr id="79" name="墨迹 78"/>
              <p:cNvPicPr/>
              <p:nvPr/>
            </p:nvPicPr>
            <p:blipFill>
              <a:blip r:embed="rId148"/>
              <a:stretch>
                <a:fillRect/>
              </a:stretch>
            </p:blipFill>
            <p:spPr>
              <a:xfrm>
                <a:off x="9612011" y="5161905"/>
                <a:ext cx="183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0" name="墨迹 79"/>
              <p14:cNvContentPartPr/>
              <p14:nvPr/>
            </p14:nvContentPartPr>
            <p14:xfrm>
              <a:off x="9727211" y="5152545"/>
              <a:ext cx="5400" cy="77400"/>
            </p14:xfrm>
          </p:contentPart>
        </mc:Choice>
        <mc:Fallback xmlns="">
          <p:pic>
            <p:nvPicPr>
              <p:cNvPr id="80" name="墨迹 79"/>
              <p:cNvPicPr/>
              <p:nvPr/>
            </p:nvPicPr>
            <p:blipFill>
              <a:blip r:embed="rId150"/>
              <a:stretch>
                <a:fillRect/>
              </a:stretch>
            </p:blipFill>
            <p:spPr>
              <a:xfrm>
                <a:off x="9716771" y="5142105"/>
                <a:ext cx="262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1" name="墨迹 80"/>
              <p14:cNvContentPartPr/>
              <p14:nvPr/>
            </p14:nvContentPartPr>
            <p14:xfrm>
              <a:off x="9796691" y="5023665"/>
              <a:ext cx="187560" cy="19080"/>
            </p14:xfrm>
          </p:contentPart>
        </mc:Choice>
        <mc:Fallback xmlns="">
          <p:pic>
            <p:nvPicPr>
              <p:cNvPr id="81" name="墨迹 80"/>
              <p:cNvPicPr/>
              <p:nvPr/>
            </p:nvPicPr>
            <p:blipFill>
              <a:blip r:embed="rId152"/>
              <a:stretch>
                <a:fillRect/>
              </a:stretch>
            </p:blipFill>
            <p:spPr>
              <a:xfrm>
                <a:off x="9785171" y="5018985"/>
                <a:ext cx="2098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2" name="墨迹 81"/>
              <p14:cNvContentPartPr/>
              <p14:nvPr/>
            </p14:nvContentPartPr>
            <p14:xfrm>
              <a:off x="9871931" y="4995585"/>
              <a:ext cx="11880" cy="109080"/>
            </p14:xfrm>
          </p:contentPart>
        </mc:Choice>
        <mc:Fallback xmlns="">
          <p:pic>
            <p:nvPicPr>
              <p:cNvPr id="82" name="墨迹 81"/>
              <p:cNvPicPr/>
              <p:nvPr/>
            </p:nvPicPr>
            <p:blipFill>
              <a:blip r:embed="rId154"/>
              <a:stretch>
                <a:fillRect/>
              </a:stretch>
            </p:blipFill>
            <p:spPr>
              <a:xfrm>
                <a:off x="9861131" y="4984785"/>
                <a:ext cx="338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3" name="墨迹 82"/>
              <p14:cNvContentPartPr/>
              <p14:nvPr/>
            </p14:nvContentPartPr>
            <p14:xfrm>
              <a:off x="9852851" y="4991625"/>
              <a:ext cx="122040" cy="232920"/>
            </p14:xfrm>
          </p:contentPart>
        </mc:Choice>
        <mc:Fallback xmlns="">
          <p:pic>
            <p:nvPicPr>
              <p:cNvPr id="83" name="墨迹 82"/>
              <p:cNvPicPr/>
              <p:nvPr/>
            </p:nvPicPr>
            <p:blipFill>
              <a:blip r:embed="rId156"/>
              <a:stretch>
                <a:fillRect/>
              </a:stretch>
            </p:blipFill>
            <p:spPr>
              <a:xfrm>
                <a:off x="9844211" y="4981905"/>
                <a:ext cx="141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4" name="墨迹 83"/>
              <p14:cNvContentPartPr/>
              <p14:nvPr/>
            </p14:nvContentPartPr>
            <p14:xfrm>
              <a:off x="9718571" y="5209065"/>
              <a:ext cx="19440" cy="48960"/>
            </p14:xfrm>
          </p:contentPart>
        </mc:Choice>
        <mc:Fallback xmlns="">
          <p:pic>
            <p:nvPicPr>
              <p:cNvPr id="84" name="墨迹 83"/>
              <p:cNvPicPr/>
              <p:nvPr/>
            </p:nvPicPr>
            <p:blipFill>
              <a:blip r:embed="rId158"/>
              <a:stretch>
                <a:fillRect/>
              </a:stretch>
            </p:blipFill>
            <p:spPr>
              <a:xfrm>
                <a:off x="9707411" y="5197905"/>
                <a:ext cx="36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5" name="墨迹 84"/>
              <p14:cNvContentPartPr/>
              <p14:nvPr/>
            </p14:nvContentPartPr>
            <p14:xfrm>
              <a:off x="10039331" y="5005305"/>
              <a:ext cx="88560" cy="99720"/>
            </p14:xfrm>
          </p:contentPart>
        </mc:Choice>
        <mc:Fallback xmlns="">
          <p:pic>
            <p:nvPicPr>
              <p:cNvPr id="85" name="墨迹 84"/>
              <p:cNvPicPr/>
              <p:nvPr/>
            </p:nvPicPr>
            <p:blipFill>
              <a:blip r:embed="rId160"/>
              <a:stretch>
                <a:fillRect/>
              </a:stretch>
            </p:blipFill>
            <p:spPr>
              <a:xfrm>
                <a:off x="10033211" y="4994505"/>
                <a:ext cx="1054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6" name="墨迹 85"/>
              <p14:cNvContentPartPr/>
              <p14:nvPr/>
            </p14:nvContentPartPr>
            <p14:xfrm>
              <a:off x="10085771" y="5060745"/>
              <a:ext cx="19440" cy="110160"/>
            </p14:xfrm>
          </p:contentPart>
        </mc:Choice>
        <mc:Fallback xmlns="">
          <p:pic>
            <p:nvPicPr>
              <p:cNvPr id="86" name="墨迹 85"/>
              <p:cNvPicPr/>
              <p:nvPr/>
            </p:nvPicPr>
            <p:blipFill>
              <a:blip r:embed="rId162"/>
              <a:stretch>
                <a:fillRect/>
              </a:stretch>
            </p:blipFill>
            <p:spPr>
              <a:xfrm>
                <a:off x="10076051" y="5051025"/>
                <a:ext cx="388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7" name="墨迹 86"/>
              <p14:cNvContentPartPr/>
              <p14:nvPr/>
            </p14:nvContentPartPr>
            <p14:xfrm>
              <a:off x="10109531" y="5034105"/>
              <a:ext cx="176400" cy="42840"/>
            </p14:xfrm>
          </p:contentPart>
        </mc:Choice>
        <mc:Fallback xmlns="">
          <p:pic>
            <p:nvPicPr>
              <p:cNvPr id="87" name="墨迹 86"/>
              <p:cNvPicPr/>
              <p:nvPr/>
            </p:nvPicPr>
            <p:blipFill>
              <a:blip r:embed="rId164"/>
              <a:stretch>
                <a:fillRect/>
              </a:stretch>
            </p:blipFill>
            <p:spPr>
              <a:xfrm>
                <a:off x="10099451" y="5026185"/>
                <a:ext cx="1954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8" name="墨迹 87"/>
              <p14:cNvContentPartPr/>
              <p14:nvPr/>
            </p14:nvContentPartPr>
            <p14:xfrm>
              <a:off x="10182251" y="4995945"/>
              <a:ext cx="81720" cy="178560"/>
            </p14:xfrm>
          </p:contentPart>
        </mc:Choice>
        <mc:Fallback xmlns="">
          <p:pic>
            <p:nvPicPr>
              <p:cNvPr id="88" name="墨迹 87"/>
              <p:cNvPicPr/>
              <p:nvPr/>
            </p:nvPicPr>
            <p:blipFill>
              <a:blip r:embed="rId166"/>
              <a:stretch>
                <a:fillRect/>
              </a:stretch>
            </p:blipFill>
            <p:spPr>
              <a:xfrm>
                <a:off x="10170731" y="4985865"/>
                <a:ext cx="1033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9" name="墨迹 88"/>
              <p14:cNvContentPartPr/>
              <p14:nvPr/>
            </p14:nvContentPartPr>
            <p14:xfrm>
              <a:off x="10274051" y="4999545"/>
              <a:ext cx="125640" cy="183240"/>
            </p14:xfrm>
          </p:contentPart>
        </mc:Choice>
        <mc:Fallback xmlns="">
          <p:pic>
            <p:nvPicPr>
              <p:cNvPr id="89" name="墨迹 88"/>
              <p:cNvPicPr/>
              <p:nvPr/>
            </p:nvPicPr>
            <p:blipFill>
              <a:blip r:embed="rId168"/>
              <a:stretch>
                <a:fillRect/>
              </a:stretch>
            </p:blipFill>
            <p:spPr>
              <a:xfrm>
                <a:off x="10265771" y="4989465"/>
                <a:ext cx="138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0" name="墨迹 89"/>
              <p14:cNvContentPartPr/>
              <p14:nvPr/>
            </p14:nvContentPartPr>
            <p14:xfrm>
              <a:off x="10396451" y="4991625"/>
              <a:ext cx="150840" cy="145440"/>
            </p14:xfrm>
          </p:contentPart>
        </mc:Choice>
        <mc:Fallback xmlns="">
          <p:pic>
            <p:nvPicPr>
              <p:cNvPr id="90" name="墨迹 89"/>
              <p:cNvPicPr/>
              <p:nvPr/>
            </p:nvPicPr>
            <p:blipFill>
              <a:blip r:embed="rId170"/>
              <a:stretch>
                <a:fillRect/>
              </a:stretch>
            </p:blipFill>
            <p:spPr>
              <a:xfrm>
                <a:off x="10386731" y="4980465"/>
                <a:ext cx="172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1" name="墨迹 90"/>
              <p14:cNvContentPartPr/>
              <p14:nvPr/>
            </p14:nvContentPartPr>
            <p14:xfrm>
              <a:off x="10481411" y="5051385"/>
              <a:ext cx="29160" cy="101520"/>
            </p14:xfrm>
          </p:contentPart>
        </mc:Choice>
        <mc:Fallback xmlns="">
          <p:pic>
            <p:nvPicPr>
              <p:cNvPr id="91" name="墨迹 90"/>
              <p:cNvPicPr/>
              <p:nvPr/>
            </p:nvPicPr>
            <p:blipFill>
              <a:blip r:embed="rId172"/>
              <a:stretch>
                <a:fillRect/>
              </a:stretch>
            </p:blipFill>
            <p:spPr>
              <a:xfrm>
                <a:off x="10471691" y="5041665"/>
                <a:ext cx="41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2" name="墨迹 91"/>
              <p14:cNvContentPartPr/>
              <p14:nvPr/>
            </p14:nvContentPartPr>
            <p14:xfrm>
              <a:off x="10553771" y="5050305"/>
              <a:ext cx="12240" cy="92880"/>
            </p14:xfrm>
          </p:contentPart>
        </mc:Choice>
        <mc:Fallback xmlns="">
          <p:pic>
            <p:nvPicPr>
              <p:cNvPr id="92" name="墨迹 91"/>
              <p:cNvPicPr/>
              <p:nvPr/>
            </p:nvPicPr>
            <p:blipFill>
              <a:blip r:embed="rId174"/>
              <a:stretch>
                <a:fillRect/>
              </a:stretch>
            </p:blipFill>
            <p:spPr>
              <a:xfrm>
                <a:off x="10543331" y="5039865"/>
                <a:ext cx="288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3" name="墨迹 92"/>
              <p14:cNvContentPartPr/>
              <p14:nvPr/>
            </p14:nvContentPartPr>
            <p14:xfrm>
              <a:off x="10620011" y="4995945"/>
              <a:ext cx="16560" cy="144720"/>
            </p14:xfrm>
          </p:contentPart>
        </mc:Choice>
        <mc:Fallback xmlns="">
          <p:pic>
            <p:nvPicPr>
              <p:cNvPr id="93" name="墨迹 92"/>
              <p:cNvPicPr/>
              <p:nvPr/>
            </p:nvPicPr>
            <p:blipFill>
              <a:blip r:embed="rId176"/>
              <a:stretch>
                <a:fillRect/>
              </a:stretch>
            </p:blipFill>
            <p:spPr>
              <a:xfrm>
                <a:off x="10609571" y="4985505"/>
                <a:ext cx="331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4" name="墨迹 93"/>
              <p14:cNvContentPartPr/>
              <p14:nvPr/>
            </p14:nvContentPartPr>
            <p14:xfrm>
              <a:off x="10673651" y="4961025"/>
              <a:ext cx="122760" cy="226440"/>
            </p14:xfrm>
          </p:contentPart>
        </mc:Choice>
        <mc:Fallback xmlns="">
          <p:pic>
            <p:nvPicPr>
              <p:cNvPr id="94" name="墨迹 93"/>
              <p:cNvPicPr/>
              <p:nvPr/>
            </p:nvPicPr>
            <p:blipFill>
              <a:blip r:embed="rId178"/>
              <a:stretch>
                <a:fillRect/>
              </a:stretch>
            </p:blipFill>
            <p:spPr>
              <a:xfrm>
                <a:off x="10664651" y="4952025"/>
                <a:ext cx="1432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5" name="墨迹 94"/>
              <p14:cNvContentPartPr/>
              <p14:nvPr/>
            </p14:nvContentPartPr>
            <p14:xfrm>
              <a:off x="10670411" y="5006745"/>
              <a:ext cx="80640" cy="10440"/>
            </p14:xfrm>
          </p:contentPart>
        </mc:Choice>
        <mc:Fallback xmlns="">
          <p:pic>
            <p:nvPicPr>
              <p:cNvPr id="95" name="墨迹 94"/>
              <p:cNvPicPr/>
              <p:nvPr/>
            </p:nvPicPr>
            <p:blipFill>
              <a:blip r:embed="rId180"/>
              <a:stretch>
                <a:fillRect/>
              </a:stretch>
            </p:blipFill>
            <p:spPr>
              <a:xfrm>
                <a:off x="10659971" y="4996305"/>
                <a:ext cx="968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6" name="墨迹 95"/>
              <p14:cNvContentPartPr/>
              <p14:nvPr/>
            </p14:nvContentPartPr>
            <p14:xfrm>
              <a:off x="10656371" y="5048865"/>
              <a:ext cx="92520" cy="65520"/>
            </p14:xfrm>
          </p:contentPart>
        </mc:Choice>
        <mc:Fallback xmlns="">
          <p:pic>
            <p:nvPicPr>
              <p:cNvPr id="96" name="墨迹 95"/>
              <p:cNvPicPr/>
              <p:nvPr/>
            </p:nvPicPr>
            <p:blipFill>
              <a:blip r:embed="rId182"/>
              <a:stretch>
                <a:fillRect/>
              </a:stretch>
            </p:blipFill>
            <p:spPr>
              <a:xfrm>
                <a:off x="10645571" y="5038065"/>
                <a:ext cx="1123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97" name="墨迹 96"/>
              <p14:cNvContentPartPr/>
              <p14:nvPr/>
            </p14:nvContentPartPr>
            <p14:xfrm>
              <a:off x="10891451" y="4971105"/>
              <a:ext cx="99000" cy="11160"/>
            </p14:xfrm>
          </p:contentPart>
        </mc:Choice>
        <mc:Fallback xmlns="">
          <p:pic>
            <p:nvPicPr>
              <p:cNvPr id="97" name="墨迹 96"/>
              <p:cNvPicPr/>
              <p:nvPr/>
            </p:nvPicPr>
            <p:blipFill>
              <a:blip r:embed="rId184"/>
              <a:stretch>
                <a:fillRect/>
              </a:stretch>
            </p:blipFill>
            <p:spPr>
              <a:xfrm>
                <a:off x="10881731" y="4961385"/>
                <a:ext cx="1173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98" name="墨迹 97"/>
              <p14:cNvContentPartPr/>
              <p14:nvPr/>
            </p14:nvContentPartPr>
            <p14:xfrm>
              <a:off x="10900091" y="4991985"/>
              <a:ext cx="1800" cy="144720"/>
            </p14:xfrm>
          </p:contentPart>
        </mc:Choice>
        <mc:Fallback xmlns="">
          <p:pic>
            <p:nvPicPr>
              <p:cNvPr id="98" name="墨迹 97"/>
              <p:cNvPicPr/>
              <p:nvPr/>
            </p:nvPicPr>
            <p:blipFill>
              <a:blip r:embed="rId186"/>
              <a:stretch>
                <a:fillRect/>
              </a:stretch>
            </p:blipFill>
            <p:spPr>
              <a:xfrm>
                <a:off x="10888571" y="4981905"/>
                <a:ext cx="244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99" name="墨迹 98"/>
              <p14:cNvContentPartPr/>
              <p14:nvPr/>
            </p14:nvContentPartPr>
            <p14:xfrm>
              <a:off x="10894691" y="5040945"/>
              <a:ext cx="106920" cy="100080"/>
            </p14:xfrm>
          </p:contentPart>
        </mc:Choice>
        <mc:Fallback xmlns="">
          <p:pic>
            <p:nvPicPr>
              <p:cNvPr id="99" name="墨迹 98"/>
              <p:cNvPicPr/>
              <p:nvPr/>
            </p:nvPicPr>
            <p:blipFill>
              <a:blip r:embed="rId188"/>
              <a:stretch>
                <a:fillRect/>
              </a:stretch>
            </p:blipFill>
            <p:spPr>
              <a:xfrm>
                <a:off x="10884971" y="5030865"/>
                <a:ext cx="1274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00" name="墨迹 99"/>
              <p14:cNvContentPartPr/>
              <p14:nvPr/>
            </p14:nvContentPartPr>
            <p14:xfrm>
              <a:off x="10894691" y="5052105"/>
              <a:ext cx="360" cy="360"/>
            </p14:xfrm>
          </p:contentPart>
        </mc:Choice>
        <mc:Fallback xmlns="">
          <p:pic>
            <p:nvPicPr>
              <p:cNvPr id="100" name="墨迹 99"/>
              <p:cNvPicPr/>
              <p:nvPr/>
            </p:nvPicPr>
            <p:blipFill>
              <a:blip r:embed="rId190"/>
              <a:stretch>
                <a:fillRect/>
              </a:stretch>
            </p:blipFill>
            <p:spPr>
              <a:xfrm>
                <a:off x="10890371" y="50477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1" name="墨迹 100"/>
              <p14:cNvContentPartPr/>
              <p14:nvPr/>
            </p14:nvContentPartPr>
            <p14:xfrm>
              <a:off x="10894691" y="4996665"/>
              <a:ext cx="220320" cy="137160"/>
            </p14:xfrm>
          </p:contentPart>
        </mc:Choice>
        <mc:Fallback xmlns="">
          <p:pic>
            <p:nvPicPr>
              <p:cNvPr id="101" name="墨迹 100"/>
              <p:cNvPicPr/>
              <p:nvPr/>
            </p:nvPicPr>
            <p:blipFill>
              <a:blip r:embed="rId192"/>
              <a:stretch>
                <a:fillRect/>
              </a:stretch>
            </p:blipFill>
            <p:spPr>
              <a:xfrm>
                <a:off x="10890371" y="4987665"/>
                <a:ext cx="2343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2" name="墨迹 101"/>
              <p14:cNvContentPartPr/>
              <p14:nvPr/>
            </p14:nvContentPartPr>
            <p14:xfrm>
              <a:off x="11020331" y="5065065"/>
              <a:ext cx="107640" cy="9360"/>
            </p14:xfrm>
          </p:contentPart>
        </mc:Choice>
        <mc:Fallback xmlns="">
          <p:pic>
            <p:nvPicPr>
              <p:cNvPr id="102" name="墨迹 101"/>
              <p:cNvPicPr/>
              <p:nvPr/>
            </p:nvPicPr>
            <p:blipFill>
              <a:blip r:embed="rId194"/>
              <a:stretch>
                <a:fillRect/>
              </a:stretch>
            </p:blipFill>
            <p:spPr>
              <a:xfrm>
                <a:off x="11009891" y="5054625"/>
                <a:ext cx="1213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03" name="墨迹 102"/>
              <p14:cNvContentPartPr/>
              <p14:nvPr/>
            </p14:nvContentPartPr>
            <p14:xfrm>
              <a:off x="11212931" y="4890105"/>
              <a:ext cx="48960" cy="36360"/>
            </p14:xfrm>
          </p:contentPart>
        </mc:Choice>
        <mc:Fallback xmlns="">
          <p:pic>
            <p:nvPicPr>
              <p:cNvPr id="103" name="墨迹 102"/>
              <p:cNvPicPr/>
              <p:nvPr/>
            </p:nvPicPr>
            <p:blipFill>
              <a:blip r:embed="rId196"/>
              <a:stretch>
                <a:fillRect/>
              </a:stretch>
            </p:blipFill>
            <p:spPr>
              <a:xfrm>
                <a:off x="11202851" y="4880025"/>
                <a:ext cx="67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04" name="墨迹 103"/>
              <p14:cNvContentPartPr/>
              <p14:nvPr/>
            </p14:nvContentPartPr>
            <p14:xfrm>
              <a:off x="11184851" y="4957065"/>
              <a:ext cx="149040" cy="165240"/>
            </p14:xfrm>
          </p:contentPart>
        </mc:Choice>
        <mc:Fallback xmlns="">
          <p:pic>
            <p:nvPicPr>
              <p:cNvPr id="104" name="墨迹 103"/>
              <p:cNvPicPr/>
              <p:nvPr/>
            </p:nvPicPr>
            <p:blipFill>
              <a:blip r:embed="rId198"/>
              <a:stretch>
                <a:fillRect/>
              </a:stretch>
            </p:blipFill>
            <p:spPr>
              <a:xfrm>
                <a:off x="11174771" y="4947345"/>
                <a:ext cx="1627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09" name="墨迹 108"/>
              <p14:cNvContentPartPr/>
              <p14:nvPr/>
            </p14:nvContentPartPr>
            <p14:xfrm>
              <a:off x="11397251" y="4926825"/>
              <a:ext cx="97920" cy="117000"/>
            </p14:xfrm>
          </p:contentPart>
        </mc:Choice>
        <mc:Fallback xmlns="">
          <p:pic>
            <p:nvPicPr>
              <p:cNvPr id="109" name="墨迹 108"/>
              <p:cNvPicPr/>
              <p:nvPr/>
            </p:nvPicPr>
            <p:blipFill>
              <a:blip r:embed="rId200"/>
              <a:stretch>
                <a:fillRect/>
              </a:stretch>
            </p:blipFill>
            <p:spPr>
              <a:xfrm>
                <a:off x="11387891" y="4918545"/>
                <a:ext cx="1155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0" name="墨迹 109"/>
              <p14:cNvContentPartPr/>
              <p14:nvPr/>
            </p14:nvContentPartPr>
            <p14:xfrm>
              <a:off x="11384291" y="4962465"/>
              <a:ext cx="146160" cy="158760"/>
            </p14:xfrm>
          </p:contentPart>
        </mc:Choice>
        <mc:Fallback xmlns="">
          <p:pic>
            <p:nvPicPr>
              <p:cNvPr id="110" name="墨迹 109"/>
              <p:cNvPicPr/>
              <p:nvPr/>
            </p:nvPicPr>
            <p:blipFill>
              <a:blip r:embed="rId202"/>
              <a:stretch>
                <a:fillRect/>
              </a:stretch>
            </p:blipFill>
            <p:spPr>
              <a:xfrm>
                <a:off x="11374571" y="4953105"/>
                <a:ext cx="164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11" name="墨迹 110"/>
              <p14:cNvContentPartPr/>
              <p14:nvPr/>
            </p14:nvContentPartPr>
            <p14:xfrm>
              <a:off x="11625131" y="4953825"/>
              <a:ext cx="109800" cy="172440"/>
            </p14:xfrm>
          </p:contentPart>
        </mc:Choice>
        <mc:Fallback xmlns="">
          <p:pic>
            <p:nvPicPr>
              <p:cNvPr id="111" name="墨迹 110"/>
              <p:cNvPicPr/>
              <p:nvPr/>
            </p:nvPicPr>
            <p:blipFill>
              <a:blip r:embed="rId204"/>
              <a:stretch>
                <a:fillRect/>
              </a:stretch>
            </p:blipFill>
            <p:spPr>
              <a:xfrm>
                <a:off x="11621891" y="4943745"/>
                <a:ext cx="1231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12" name="墨迹 111"/>
              <p14:cNvContentPartPr/>
              <p14:nvPr/>
            </p14:nvContentPartPr>
            <p14:xfrm>
              <a:off x="11648531" y="4933305"/>
              <a:ext cx="79920" cy="57240"/>
            </p14:xfrm>
          </p:contentPart>
        </mc:Choice>
        <mc:Fallback xmlns="">
          <p:pic>
            <p:nvPicPr>
              <p:cNvPr id="112" name="墨迹 111"/>
              <p:cNvPicPr/>
              <p:nvPr/>
            </p:nvPicPr>
            <p:blipFill>
              <a:blip r:embed="rId206"/>
              <a:stretch>
                <a:fillRect/>
              </a:stretch>
            </p:blipFill>
            <p:spPr>
              <a:xfrm>
                <a:off x="11637731" y="4922505"/>
                <a:ext cx="990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13" name="墨迹 112"/>
              <p14:cNvContentPartPr/>
              <p14:nvPr/>
            </p14:nvContentPartPr>
            <p14:xfrm>
              <a:off x="11615771" y="5051385"/>
              <a:ext cx="117360" cy="39600"/>
            </p14:xfrm>
          </p:contentPart>
        </mc:Choice>
        <mc:Fallback xmlns="">
          <p:pic>
            <p:nvPicPr>
              <p:cNvPr id="113" name="墨迹 112"/>
              <p:cNvPicPr/>
              <p:nvPr/>
            </p:nvPicPr>
            <p:blipFill>
              <a:blip r:embed="rId208"/>
              <a:stretch>
                <a:fillRect/>
              </a:stretch>
            </p:blipFill>
            <p:spPr>
              <a:xfrm>
                <a:off x="11604971" y="5048505"/>
                <a:ext cx="131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4" name="墨迹 113"/>
              <p14:cNvContentPartPr/>
              <p14:nvPr/>
            </p14:nvContentPartPr>
            <p14:xfrm>
              <a:off x="9075611" y="5467905"/>
              <a:ext cx="88560" cy="172800"/>
            </p14:xfrm>
          </p:contentPart>
        </mc:Choice>
        <mc:Fallback xmlns="">
          <p:pic>
            <p:nvPicPr>
              <p:cNvPr id="114" name="墨迹 113"/>
              <p:cNvPicPr/>
              <p:nvPr/>
            </p:nvPicPr>
            <p:blipFill>
              <a:blip r:embed="rId210"/>
              <a:stretch>
                <a:fillRect/>
              </a:stretch>
            </p:blipFill>
            <p:spPr>
              <a:xfrm>
                <a:off x="9072731" y="5458185"/>
                <a:ext cx="101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15" name="墨迹 114"/>
              <p14:cNvContentPartPr/>
              <p14:nvPr/>
            </p14:nvContentPartPr>
            <p14:xfrm>
              <a:off x="9047531" y="5520465"/>
              <a:ext cx="48600" cy="96120"/>
            </p14:xfrm>
          </p:contentPart>
        </mc:Choice>
        <mc:Fallback xmlns="">
          <p:pic>
            <p:nvPicPr>
              <p:cNvPr id="115" name="墨迹 114"/>
              <p:cNvPicPr/>
              <p:nvPr/>
            </p:nvPicPr>
            <p:blipFill>
              <a:blip r:embed="rId212"/>
              <a:stretch>
                <a:fillRect/>
              </a:stretch>
            </p:blipFill>
            <p:spPr>
              <a:xfrm>
                <a:off x="9039251" y="5513625"/>
                <a:ext cx="601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16" name="墨迹 115"/>
              <p14:cNvContentPartPr/>
              <p14:nvPr/>
            </p14:nvContentPartPr>
            <p14:xfrm>
              <a:off x="9233651" y="5533785"/>
              <a:ext cx="6120" cy="95040"/>
            </p14:xfrm>
          </p:contentPart>
        </mc:Choice>
        <mc:Fallback xmlns="">
          <p:pic>
            <p:nvPicPr>
              <p:cNvPr id="116" name="墨迹 115"/>
              <p:cNvPicPr/>
              <p:nvPr/>
            </p:nvPicPr>
            <p:blipFill>
              <a:blip r:embed="rId214"/>
              <a:stretch>
                <a:fillRect/>
              </a:stretch>
            </p:blipFill>
            <p:spPr>
              <a:xfrm>
                <a:off x="9222851" y="5524785"/>
                <a:ext cx="27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7" name="墨迹 116"/>
              <p14:cNvContentPartPr/>
              <p14:nvPr/>
            </p14:nvContentPartPr>
            <p14:xfrm>
              <a:off x="9343451" y="5453145"/>
              <a:ext cx="36720" cy="34560"/>
            </p14:xfrm>
          </p:contentPart>
        </mc:Choice>
        <mc:Fallback xmlns="">
          <p:pic>
            <p:nvPicPr>
              <p:cNvPr id="117" name="墨迹 116"/>
              <p:cNvPicPr/>
              <p:nvPr/>
            </p:nvPicPr>
            <p:blipFill>
              <a:blip r:embed="rId216"/>
              <a:stretch>
                <a:fillRect/>
              </a:stretch>
            </p:blipFill>
            <p:spPr>
              <a:xfrm>
                <a:off x="9333371" y="5443065"/>
                <a:ext cx="547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8" name="墨迹 117"/>
              <p14:cNvContentPartPr/>
              <p14:nvPr/>
            </p14:nvContentPartPr>
            <p14:xfrm>
              <a:off x="9309971" y="5517945"/>
              <a:ext cx="92880" cy="89640"/>
            </p14:xfrm>
          </p:contentPart>
        </mc:Choice>
        <mc:Fallback xmlns="">
          <p:pic>
            <p:nvPicPr>
              <p:cNvPr id="118" name="墨迹 117"/>
              <p:cNvPicPr/>
              <p:nvPr/>
            </p:nvPicPr>
            <p:blipFill>
              <a:blip r:embed="rId218"/>
              <a:stretch>
                <a:fillRect/>
              </a:stretch>
            </p:blipFill>
            <p:spPr>
              <a:xfrm>
                <a:off x="9300971" y="5508945"/>
                <a:ext cx="1051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19" name="墨迹 118"/>
              <p14:cNvContentPartPr/>
              <p14:nvPr/>
            </p14:nvContentPartPr>
            <p14:xfrm>
              <a:off x="9454331" y="5387265"/>
              <a:ext cx="33480" cy="38520"/>
            </p14:xfrm>
          </p:contentPart>
        </mc:Choice>
        <mc:Fallback xmlns="">
          <p:pic>
            <p:nvPicPr>
              <p:cNvPr id="119" name="墨迹 118"/>
              <p:cNvPicPr/>
              <p:nvPr/>
            </p:nvPicPr>
            <p:blipFill>
              <a:blip r:embed="rId220"/>
              <a:stretch>
                <a:fillRect/>
              </a:stretch>
            </p:blipFill>
            <p:spPr>
              <a:xfrm>
                <a:off x="9444611" y="5377545"/>
                <a:ext cx="51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20" name="墨迹 119"/>
              <p14:cNvContentPartPr/>
              <p14:nvPr/>
            </p14:nvContentPartPr>
            <p14:xfrm>
              <a:off x="9403571" y="5467185"/>
              <a:ext cx="108000" cy="9720"/>
            </p14:xfrm>
          </p:contentPart>
        </mc:Choice>
        <mc:Fallback xmlns="">
          <p:pic>
            <p:nvPicPr>
              <p:cNvPr id="120" name="墨迹 119"/>
              <p:cNvPicPr/>
              <p:nvPr/>
            </p:nvPicPr>
            <p:blipFill>
              <a:blip r:embed="rId222"/>
              <a:stretch>
                <a:fillRect/>
              </a:stretch>
            </p:blipFill>
            <p:spPr>
              <a:xfrm>
                <a:off x="9392771" y="5458545"/>
                <a:ext cx="126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21" name="墨迹 120"/>
              <p14:cNvContentPartPr/>
              <p14:nvPr/>
            </p14:nvContentPartPr>
            <p14:xfrm>
              <a:off x="9428411" y="5516145"/>
              <a:ext cx="82800" cy="72720"/>
            </p14:xfrm>
          </p:contentPart>
        </mc:Choice>
        <mc:Fallback xmlns="">
          <p:pic>
            <p:nvPicPr>
              <p:cNvPr id="121" name="墨迹 120"/>
              <p:cNvPicPr/>
              <p:nvPr/>
            </p:nvPicPr>
            <p:blipFill>
              <a:blip r:embed="rId224"/>
              <a:stretch>
                <a:fillRect/>
              </a:stretch>
            </p:blipFill>
            <p:spPr>
              <a:xfrm>
                <a:off x="9425531" y="5506425"/>
                <a:ext cx="954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22" name="墨迹 121"/>
              <p14:cNvContentPartPr/>
              <p14:nvPr/>
            </p14:nvContentPartPr>
            <p14:xfrm>
              <a:off x="9439571" y="5516145"/>
              <a:ext cx="360" cy="360"/>
            </p14:xfrm>
          </p:contentPart>
        </mc:Choice>
        <mc:Fallback xmlns="">
          <p:pic>
            <p:nvPicPr>
              <p:cNvPr id="122" name="墨迹 121"/>
              <p:cNvPicPr/>
              <p:nvPr/>
            </p:nvPicPr>
            <p:blipFill>
              <a:blip r:embed="rId226"/>
              <a:stretch>
                <a:fillRect/>
              </a:stretch>
            </p:blipFill>
            <p:spPr>
              <a:xfrm>
                <a:off x="9435971" y="5512545"/>
                <a:ext cx="7560" cy="7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23" name="墨迹 122"/>
              <p14:cNvContentPartPr/>
              <p14:nvPr/>
            </p14:nvContentPartPr>
            <p14:xfrm>
              <a:off x="9409331" y="5476905"/>
              <a:ext cx="45360" cy="129600"/>
            </p14:xfrm>
          </p:contentPart>
        </mc:Choice>
        <mc:Fallback xmlns="">
          <p:pic>
            <p:nvPicPr>
              <p:cNvPr id="123" name="墨迹 122"/>
              <p:cNvPicPr/>
              <p:nvPr/>
            </p:nvPicPr>
            <p:blipFill>
              <a:blip r:embed="rId228"/>
              <a:stretch>
                <a:fillRect/>
              </a:stretch>
            </p:blipFill>
            <p:spPr>
              <a:xfrm>
                <a:off x="9398171" y="5471505"/>
                <a:ext cx="594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24" name="墨迹 123"/>
              <p14:cNvContentPartPr/>
              <p14:nvPr/>
            </p14:nvContentPartPr>
            <p14:xfrm>
              <a:off x="9543611" y="5396625"/>
              <a:ext cx="133560" cy="218520"/>
            </p14:xfrm>
          </p:contentPart>
        </mc:Choice>
        <mc:Fallback xmlns="">
          <p:pic>
            <p:nvPicPr>
              <p:cNvPr id="124" name="墨迹 123"/>
              <p:cNvPicPr/>
              <p:nvPr/>
            </p:nvPicPr>
            <p:blipFill>
              <a:blip r:embed="rId230"/>
              <a:stretch>
                <a:fillRect/>
              </a:stretch>
            </p:blipFill>
            <p:spPr>
              <a:xfrm>
                <a:off x="9533891" y="5386545"/>
                <a:ext cx="146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25" name="墨迹 124"/>
              <p14:cNvContentPartPr/>
              <p14:nvPr/>
            </p14:nvContentPartPr>
            <p14:xfrm>
              <a:off x="9734411" y="5470425"/>
              <a:ext cx="96120" cy="109080"/>
            </p14:xfrm>
          </p:contentPart>
        </mc:Choice>
        <mc:Fallback xmlns="">
          <p:pic>
            <p:nvPicPr>
              <p:cNvPr id="125" name="墨迹 124"/>
              <p:cNvPicPr/>
              <p:nvPr/>
            </p:nvPicPr>
            <p:blipFill>
              <a:blip r:embed="rId232"/>
              <a:stretch>
                <a:fillRect/>
              </a:stretch>
            </p:blipFill>
            <p:spPr>
              <a:xfrm>
                <a:off x="9726131" y="5461065"/>
                <a:ext cx="1141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6" name="墨迹 125"/>
              <p14:cNvContentPartPr/>
              <p14:nvPr/>
            </p14:nvContentPartPr>
            <p14:xfrm>
              <a:off x="9822611" y="5480145"/>
              <a:ext cx="129240" cy="103320"/>
            </p14:xfrm>
          </p:contentPart>
        </mc:Choice>
        <mc:Fallback xmlns="">
          <p:pic>
            <p:nvPicPr>
              <p:cNvPr id="126" name="墨迹 125"/>
              <p:cNvPicPr/>
              <p:nvPr/>
            </p:nvPicPr>
            <p:blipFill>
              <a:blip r:embed="rId234"/>
              <a:stretch>
                <a:fillRect/>
              </a:stretch>
            </p:blipFill>
            <p:spPr>
              <a:xfrm>
                <a:off x="9813251" y="5470065"/>
                <a:ext cx="148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27" name="墨迹 126"/>
              <p14:cNvContentPartPr/>
              <p14:nvPr/>
            </p14:nvContentPartPr>
            <p14:xfrm>
              <a:off x="9873011" y="5401665"/>
              <a:ext cx="81000" cy="186120"/>
            </p14:xfrm>
          </p:contentPart>
        </mc:Choice>
        <mc:Fallback xmlns="">
          <p:pic>
            <p:nvPicPr>
              <p:cNvPr id="127" name="墨迹 126"/>
              <p:cNvPicPr/>
              <p:nvPr/>
            </p:nvPicPr>
            <p:blipFill>
              <a:blip r:embed="rId236"/>
              <a:stretch>
                <a:fillRect/>
              </a:stretch>
            </p:blipFill>
            <p:spPr>
              <a:xfrm>
                <a:off x="9864011" y="5392665"/>
                <a:ext cx="932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1" name="墨迹 130"/>
              <p14:cNvContentPartPr/>
              <p14:nvPr/>
            </p14:nvContentPartPr>
            <p14:xfrm>
              <a:off x="9957251" y="5416065"/>
              <a:ext cx="58680" cy="71640"/>
            </p14:xfrm>
          </p:contentPart>
        </mc:Choice>
        <mc:Fallback xmlns="">
          <p:pic>
            <p:nvPicPr>
              <p:cNvPr id="131" name="墨迹 130"/>
              <p:cNvPicPr/>
              <p:nvPr/>
            </p:nvPicPr>
            <p:blipFill>
              <a:blip r:embed="rId238"/>
              <a:stretch>
                <a:fillRect/>
              </a:stretch>
            </p:blipFill>
            <p:spPr>
              <a:xfrm>
                <a:off x="9946451" y="5405265"/>
                <a:ext cx="73800" cy="8532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2">
            <a:alphaModFix amt="25000"/>
          </a:blip>
          <a:stretch>
            <a:fillRect/>
          </a:stretch>
        </p:blipFill>
        <p:spPr>
          <a:xfrm>
            <a:off x="-544195" y="-339090"/>
            <a:ext cx="8211185" cy="7653020"/>
          </a:xfrm>
          <a:prstGeom prst="rect">
            <a:avLst/>
          </a:prstGeom>
        </p:spPr>
      </p:pic>
      <p:sp>
        <p:nvSpPr>
          <p:cNvPr id="5" name="矩形 4"/>
          <p:cNvSpPr/>
          <p:nvPr/>
        </p:nvSpPr>
        <p:spPr>
          <a:xfrm>
            <a:off x="6433563" y="1821140"/>
            <a:ext cx="3230880" cy="829945"/>
          </a:xfrm>
          <a:prstGeom prst="rect">
            <a:avLst/>
          </a:prstGeom>
          <a:noFill/>
        </p:spPr>
        <p:txBody>
          <a:bodyPr wrap="none" lIns="91440" tIns="45720" rIns="91440" bIns="45720">
            <a:spAutoFit/>
          </a:bodyPr>
          <a:lstStyle/>
          <a:p>
            <a:pPr algn="ctr"/>
            <a:r>
              <a:rPr lang="zh-CN" altLang="en-US" sz="4800" b="1" smtClean="0">
                <a:ln w="0"/>
                <a:solidFill>
                  <a:schemeClr val="bg1">
                    <a:lumMod val="50000"/>
                  </a:schemeClr>
                </a:solidFill>
                <a:effectLst/>
                <a:latin typeface="微软雅黑" panose="020B0503020204020204" charset="-122"/>
                <a:ea typeface="微软雅黑" panose="020B0503020204020204" charset="-122"/>
                <a:sym typeface="+mn-ea"/>
              </a:rPr>
              <a:t>现阶段成果</a:t>
            </a:r>
            <a:endParaRPr lang="zh-CN" altLang="en-US" sz="4800" b="1" cap="none" spc="0" smtClean="0">
              <a:ln w="0"/>
              <a:solidFill>
                <a:schemeClr val="bg1">
                  <a:lumMod val="50000"/>
                </a:schemeClr>
              </a:solidFill>
              <a:effectLst/>
              <a:latin typeface="微软雅黑" panose="020B0503020204020204" charset="-122"/>
              <a:ea typeface="微软雅黑" panose="020B0503020204020204" charset="-122"/>
              <a:sym typeface="+mn-ea"/>
            </a:endParaRPr>
          </a:p>
        </p:txBody>
      </p:sp>
      <p:sp>
        <p:nvSpPr>
          <p:cNvPr id="3" name="文本框 2"/>
          <p:cNvSpPr txBox="1"/>
          <p:nvPr/>
        </p:nvSpPr>
        <p:spPr>
          <a:xfrm>
            <a:off x="6433820" y="2887980"/>
            <a:ext cx="5492750" cy="1198880"/>
          </a:xfrm>
          <a:prstGeom prst="rect">
            <a:avLst/>
          </a:prstGeom>
          <a:noFill/>
        </p:spPr>
        <p:txBody>
          <a:bodyPr wrap="square" rtlCol="0">
            <a:spAutoFit/>
          </a:bodyPr>
          <a:lstStyle/>
          <a:p>
            <a:r>
              <a:rPr lang="zh-CN" altLang="en-US" sz="7200" b="1">
                <a:latin typeface="微软雅黑" panose="020B0503020204020204" charset="-122"/>
                <a:ea typeface="微软雅黑" panose="020B0503020204020204" charset="-122"/>
              </a:rPr>
              <a:t>象之章细化</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矩形 4"/>
          <p:cNvSpPr/>
          <p:nvPr/>
        </p:nvSpPr>
        <p:spPr>
          <a:xfrm>
            <a:off x="4303138" y="657820"/>
            <a:ext cx="3611880" cy="922020"/>
          </a:xfrm>
          <a:prstGeom prst="rect">
            <a:avLst/>
          </a:prstGeom>
          <a:noFill/>
        </p:spPr>
        <p:txBody>
          <a:bodyPr wrap="none" lIns="91440" tIns="45720" rIns="91440" bIns="45720">
            <a:spAutoFit/>
          </a:bodyPr>
          <a:lstStyle/>
          <a:p>
            <a:pPr algn="ctr"/>
            <a:r>
              <a:rPr lang="zh-CN" altLang="en-US" sz="5400" b="1" smtClean="0">
                <a:ln w="0"/>
                <a:effectLst/>
                <a:latin typeface="微软雅黑" panose="020B0503020204020204" charset="-122"/>
                <a:ea typeface="微软雅黑" panose="020B0503020204020204" charset="-122"/>
                <a:sym typeface="+mn-ea"/>
              </a:rPr>
              <a:t>象之章细化</a:t>
            </a:r>
            <a:endParaRPr lang="zh-CN" altLang="en-US" sz="5400" b="1" cap="none" spc="0">
              <a:ln w="0"/>
              <a:solidFill>
                <a:schemeClr val="tx1"/>
              </a:solidFill>
              <a:effectLst/>
              <a:latin typeface="微软雅黑" panose="020B0503020204020204" charset="-122"/>
              <a:ea typeface="微软雅黑" panose="020B0503020204020204" charset="-122"/>
            </a:endParaRPr>
          </a:p>
        </p:txBody>
      </p:sp>
      <p:cxnSp>
        <p:nvCxnSpPr>
          <p:cNvPr id="6" name="直接连接符 5"/>
          <p:cNvCxnSpPr/>
          <p:nvPr/>
        </p:nvCxnSpPr>
        <p:spPr>
          <a:xfrm>
            <a:off x="2490352" y="1575395"/>
            <a:ext cx="7089140" cy="4445"/>
          </a:xfrm>
          <a:prstGeom prst="line">
            <a:avLst/>
          </a:prstGeom>
        </p:spPr>
        <p:style>
          <a:lnRef idx="3">
            <a:schemeClr val="accent3"/>
          </a:lnRef>
          <a:fillRef idx="0">
            <a:schemeClr val="accent3"/>
          </a:fillRef>
          <a:effectRef idx="2">
            <a:schemeClr val="accent3"/>
          </a:effectRef>
          <a:fontRef idx="minor">
            <a:schemeClr val="tx1"/>
          </a:fontRef>
        </p:style>
      </p:cxnSp>
      <p:sp>
        <p:nvSpPr>
          <p:cNvPr id="7" name="文本框 6"/>
          <p:cNvSpPr txBox="1"/>
          <p:nvPr/>
        </p:nvSpPr>
        <p:spPr>
          <a:xfrm>
            <a:off x="1798320" y="4335780"/>
            <a:ext cx="5455920" cy="1814830"/>
          </a:xfrm>
          <a:prstGeom prst="rect">
            <a:avLst/>
          </a:prstGeom>
          <a:noFill/>
        </p:spPr>
        <p:txBody>
          <a:bodyPr wrap="square" rtlCol="0">
            <a:spAutoFit/>
          </a:bodyPr>
          <a:lstStyle/>
          <a:p>
            <a:r>
              <a:rPr lang="en-US" altLang="zh-CN" sz="1600" b="1">
                <a:solidFill>
                  <a:srgbClr val="C00000"/>
                </a:solidFill>
              </a:rPr>
              <a:t>&lt;</a:t>
            </a:r>
            <a:r>
              <a:rPr lang="zh-CN" altLang="en-US" sz="1600" b="1">
                <a:solidFill>
                  <a:srgbClr val="C00000"/>
                </a:solidFill>
              </a:rPr>
              <a:t>一</a:t>
            </a:r>
            <a:r>
              <a:rPr lang="en-US" altLang="zh-CN" sz="1600" b="1">
                <a:solidFill>
                  <a:srgbClr val="C00000"/>
                </a:solidFill>
              </a:rPr>
              <a:t>&gt; </a:t>
            </a:r>
            <a:r>
              <a:rPr lang="zh-CN" altLang="en-US" sz="1600" b="1">
                <a:solidFill>
                  <a:srgbClr val="C00000"/>
                </a:solidFill>
              </a:rPr>
              <a:t>带着小象迁徙</a:t>
            </a:r>
          </a:p>
          <a:p>
            <a:endParaRPr lang="zh-CN" altLang="en-US" sz="1200"/>
          </a:p>
          <a:p>
            <a:r>
              <a:rPr lang="zh-CN" altLang="en-US" sz="1200"/>
              <a:t>黑色象徵死亡逼近小象，小象越暗，视野越窄,母象S可以通过吃白色的树变亮然后再去拎一下小象。</a:t>
            </a:r>
          </a:p>
          <a:p>
            <a:r>
              <a:rPr lang="zh-CN" altLang="en-US" sz="1200"/>
              <a:t>小象最终还是死去。</a:t>
            </a:r>
          </a:p>
          <a:p>
            <a:r>
              <a:rPr lang="zh-CN" altLang="en-US" sz="1200"/>
              <a:t>小象死的时候上下的阴影直接完全合拢，画面全暗，［如果有bgm就戛然而止］只剩下隐约的小象尸体和母象S［有点像舞台剧只有中间一束光的感觉］母象S在尸体边上停留一会儿后身边的族人的脚印会有淡淡的光芒，母象S开始向右走去，画面逐渐变的有颜色，直到完全过渡。</a:t>
            </a:r>
          </a:p>
        </p:txBody>
      </p:sp>
      <p:sp>
        <p:nvSpPr>
          <p:cNvPr id="2" name="文本框 1"/>
          <p:cNvSpPr txBox="1"/>
          <p:nvPr/>
        </p:nvSpPr>
        <p:spPr>
          <a:xfrm>
            <a:off x="7709535" y="1904365"/>
            <a:ext cx="3306445" cy="4246245"/>
          </a:xfrm>
          <a:prstGeom prst="rect">
            <a:avLst/>
          </a:prstGeom>
          <a:noFill/>
        </p:spPr>
        <p:txBody>
          <a:bodyPr wrap="square" rtlCol="0">
            <a:spAutoFit/>
          </a:bodyPr>
          <a:lstStyle/>
          <a:p>
            <a:r>
              <a:rPr lang="zh-CN" altLang="en-US"/>
              <a:t>玩法：</a:t>
            </a:r>
          </a:p>
          <a:p>
            <a:r>
              <a:rPr lang="zh-CN" altLang="en-US"/>
              <a:t>左边出现黑色的象征死亡的雾气，象身上的光代表生命力，象群们一起向右移动。</a:t>
            </a:r>
          </a:p>
          <a:p>
            <a:r>
              <a:rPr lang="zh-CN" altLang="en-US"/>
              <a:t>小象会逐渐掉队，雾气越接近小象小象越暗，视野越窄［上下的暗区往中间压］。</a:t>
            </a:r>
          </a:p>
          <a:p>
            <a:r>
              <a:rPr lang="zh-CN" altLang="en-US"/>
              <a:t>玩家控制母象，可以通过吃沿途的白色物体［树，干草］，加强自身的光芒后减速去帮一下小象［喂奶或者带着它走］，帮小象恢复光芒或者远离黑暗一点。</a:t>
            </a:r>
          </a:p>
          <a:p>
            <a:r>
              <a:rPr lang="zh-CN" altLang="en-US"/>
              <a:t>最终剧情杀，小象还是被死亡吞噬了。</a:t>
            </a:r>
          </a:p>
        </p:txBody>
      </p:sp>
      <p:pic>
        <p:nvPicPr>
          <p:cNvPr id="8" name="图片 7"/>
          <p:cNvPicPr>
            <a:picLocks noChangeAspect="1"/>
          </p:cNvPicPr>
          <p:nvPr>
            <p:custDataLst>
              <p:tags r:id="rId1"/>
            </p:custDataLst>
          </p:nvPr>
        </p:nvPicPr>
        <p:blipFill>
          <a:blip r:embed="rId3"/>
          <a:stretch>
            <a:fillRect/>
          </a:stretch>
        </p:blipFill>
        <p:spPr>
          <a:xfrm>
            <a:off x="1798320" y="2001520"/>
            <a:ext cx="5455285" cy="19748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矩形 4"/>
          <p:cNvSpPr/>
          <p:nvPr/>
        </p:nvSpPr>
        <p:spPr>
          <a:xfrm>
            <a:off x="4303138" y="657820"/>
            <a:ext cx="3611880" cy="922020"/>
          </a:xfrm>
          <a:prstGeom prst="rect">
            <a:avLst/>
          </a:prstGeom>
          <a:noFill/>
        </p:spPr>
        <p:txBody>
          <a:bodyPr wrap="none" lIns="91440" tIns="45720" rIns="91440" bIns="45720">
            <a:spAutoFit/>
          </a:bodyPr>
          <a:lstStyle/>
          <a:p>
            <a:pPr algn="ctr"/>
            <a:r>
              <a:rPr lang="zh-CN" altLang="en-US" sz="5400" b="1" smtClean="0">
                <a:ln w="0"/>
                <a:effectLst/>
                <a:latin typeface="微软雅黑" panose="020B0503020204020204" charset="-122"/>
                <a:ea typeface="微软雅黑" panose="020B0503020204020204" charset="-122"/>
                <a:sym typeface="+mn-ea"/>
              </a:rPr>
              <a:t>象之章细化</a:t>
            </a:r>
            <a:endParaRPr lang="zh-CN" altLang="en-US" sz="5400" b="1" cap="none" spc="0">
              <a:ln w="0"/>
              <a:solidFill>
                <a:schemeClr val="tx1"/>
              </a:solidFill>
              <a:effectLst/>
              <a:latin typeface="微软雅黑" panose="020B0503020204020204" charset="-122"/>
              <a:ea typeface="微软雅黑" panose="020B0503020204020204" charset="-122"/>
            </a:endParaRPr>
          </a:p>
        </p:txBody>
      </p:sp>
      <p:cxnSp>
        <p:nvCxnSpPr>
          <p:cNvPr id="6" name="直接连接符 5"/>
          <p:cNvCxnSpPr/>
          <p:nvPr/>
        </p:nvCxnSpPr>
        <p:spPr>
          <a:xfrm>
            <a:off x="2490352" y="1575395"/>
            <a:ext cx="7089140" cy="4445"/>
          </a:xfrm>
          <a:prstGeom prst="line">
            <a:avLst/>
          </a:prstGeom>
        </p:spPr>
        <p:style>
          <a:lnRef idx="3">
            <a:schemeClr val="accent3"/>
          </a:lnRef>
          <a:fillRef idx="0">
            <a:schemeClr val="accent3"/>
          </a:fillRef>
          <a:effectRef idx="2">
            <a:schemeClr val="accent3"/>
          </a:effectRef>
          <a:fontRef idx="minor">
            <a:schemeClr val="tx1"/>
          </a:fontRef>
        </p:style>
      </p:cxnSp>
      <p:pic>
        <p:nvPicPr>
          <p:cNvPr id="3" name="图片 2"/>
          <p:cNvPicPr>
            <a:picLocks noChangeAspect="1"/>
          </p:cNvPicPr>
          <p:nvPr/>
        </p:nvPicPr>
        <p:blipFill>
          <a:blip r:embed="rId4"/>
          <a:stretch>
            <a:fillRect/>
          </a:stretch>
        </p:blipFill>
        <p:spPr>
          <a:xfrm>
            <a:off x="989436" y="1753460"/>
            <a:ext cx="1790476" cy="942857"/>
          </a:xfrm>
          <a:prstGeom prst="rect">
            <a:avLst/>
          </a:prstGeom>
        </p:spPr>
      </p:pic>
      <p:pic>
        <p:nvPicPr>
          <p:cNvPr id="4" name="图片 3"/>
          <p:cNvPicPr>
            <a:picLocks noChangeAspect="1"/>
          </p:cNvPicPr>
          <p:nvPr/>
        </p:nvPicPr>
        <p:blipFill>
          <a:blip r:embed="rId5"/>
          <a:stretch>
            <a:fillRect/>
          </a:stretch>
        </p:blipFill>
        <p:spPr>
          <a:xfrm>
            <a:off x="3050387" y="1782031"/>
            <a:ext cx="1780952" cy="914286"/>
          </a:xfrm>
          <a:prstGeom prst="rect">
            <a:avLst/>
          </a:prstGeom>
        </p:spPr>
      </p:pic>
      <p:pic>
        <p:nvPicPr>
          <p:cNvPr id="7" name="图片 6"/>
          <p:cNvPicPr>
            <a:picLocks noChangeAspect="1"/>
          </p:cNvPicPr>
          <p:nvPr/>
        </p:nvPicPr>
        <p:blipFill>
          <a:blip r:embed="rId6"/>
          <a:stretch>
            <a:fillRect/>
          </a:stretch>
        </p:blipFill>
        <p:spPr>
          <a:xfrm>
            <a:off x="5101814" y="1743936"/>
            <a:ext cx="1780952" cy="952381"/>
          </a:xfrm>
          <a:prstGeom prst="rect">
            <a:avLst/>
          </a:prstGeom>
        </p:spPr>
      </p:pic>
      <p:pic>
        <p:nvPicPr>
          <p:cNvPr id="8" name="图片 7"/>
          <p:cNvPicPr>
            <a:picLocks noChangeAspect="1"/>
          </p:cNvPicPr>
          <p:nvPr/>
        </p:nvPicPr>
        <p:blipFill>
          <a:blip r:embed="rId7"/>
          <a:stretch>
            <a:fillRect/>
          </a:stretch>
        </p:blipFill>
        <p:spPr>
          <a:xfrm>
            <a:off x="7237696" y="1743935"/>
            <a:ext cx="1790476" cy="952381"/>
          </a:xfrm>
          <a:prstGeom prst="rect">
            <a:avLst/>
          </a:prstGeom>
        </p:spPr>
      </p:pic>
      <p:pic>
        <p:nvPicPr>
          <p:cNvPr id="9" name="图片 8"/>
          <p:cNvPicPr>
            <a:picLocks noChangeAspect="1"/>
          </p:cNvPicPr>
          <p:nvPr/>
        </p:nvPicPr>
        <p:blipFill>
          <a:blip r:embed="rId8"/>
          <a:stretch>
            <a:fillRect/>
          </a:stretch>
        </p:blipFill>
        <p:spPr>
          <a:xfrm>
            <a:off x="9383646" y="1753460"/>
            <a:ext cx="1762059" cy="942856"/>
          </a:xfrm>
          <a:prstGeom prst="rect">
            <a:avLst/>
          </a:prstGeom>
        </p:spPr>
      </p:pic>
      <p:sp>
        <p:nvSpPr>
          <p:cNvPr id="21" name="文本框 20"/>
          <p:cNvSpPr txBox="1"/>
          <p:nvPr/>
        </p:nvSpPr>
        <p:spPr>
          <a:xfrm>
            <a:off x="733040" y="2750177"/>
            <a:ext cx="2135627" cy="275590"/>
          </a:xfrm>
          <a:prstGeom prst="rect">
            <a:avLst/>
          </a:prstGeom>
          <a:noFill/>
        </p:spPr>
        <p:txBody>
          <a:bodyPr wrap="square" rtlCol="0">
            <a:spAutoFit/>
          </a:bodyPr>
          <a:lstStyle/>
          <a:p>
            <a:pPr algn="ctr"/>
            <a:r>
              <a:rPr lang="zh-CN" altLang="en-US" sz="1200"/>
              <a:t>蚂蚁之章结束动画</a:t>
            </a:r>
          </a:p>
        </p:txBody>
      </p:sp>
      <p:sp>
        <p:nvSpPr>
          <p:cNvPr id="22" name="文本框 21"/>
          <p:cNvSpPr txBox="1"/>
          <p:nvPr/>
        </p:nvSpPr>
        <p:spPr>
          <a:xfrm>
            <a:off x="2873612" y="2709304"/>
            <a:ext cx="2135627" cy="460375"/>
          </a:xfrm>
          <a:prstGeom prst="rect">
            <a:avLst/>
          </a:prstGeom>
          <a:noFill/>
        </p:spPr>
        <p:txBody>
          <a:bodyPr wrap="square" rtlCol="0">
            <a:spAutoFit/>
          </a:bodyPr>
          <a:lstStyle/>
          <a:p>
            <a:pPr algn="ctr"/>
            <a:r>
              <a:rPr lang="zh-CN" altLang="en-US" sz="1200"/>
              <a:t>母象的鼻子进入画面，</a:t>
            </a:r>
          </a:p>
          <a:p>
            <a:pPr algn="ctr"/>
            <a:r>
              <a:rPr lang="zh-CN" altLang="en-US" sz="1200"/>
              <a:t>进入本章玩法教程</a:t>
            </a:r>
          </a:p>
        </p:txBody>
      </p:sp>
      <p:sp>
        <p:nvSpPr>
          <p:cNvPr id="23" name="文本框 22"/>
          <p:cNvSpPr txBox="1"/>
          <p:nvPr/>
        </p:nvSpPr>
        <p:spPr>
          <a:xfrm>
            <a:off x="5101836" y="2709500"/>
            <a:ext cx="1786645" cy="460375"/>
          </a:xfrm>
          <a:prstGeom prst="rect">
            <a:avLst/>
          </a:prstGeom>
          <a:noFill/>
        </p:spPr>
        <p:txBody>
          <a:bodyPr wrap="square" rtlCol="0">
            <a:spAutoFit/>
          </a:bodyPr>
          <a:lstStyle/>
          <a:p>
            <a:pPr algn="ctr">
              <a:buClrTx/>
              <a:buSzTx/>
              <a:buFontTx/>
            </a:pPr>
            <a:r>
              <a:rPr lang="zh-CN" altLang="en-US" sz="1200"/>
              <a:t>吃下树枝，母象</a:t>
            </a:r>
          </a:p>
          <a:p>
            <a:pPr algn="ctr">
              <a:buClrTx/>
              <a:buSzTx/>
              <a:buFontTx/>
            </a:pPr>
            <a:r>
              <a:rPr lang="zh-CN" altLang="en-US" sz="1200"/>
              <a:t>身体变亮，引导玩法</a:t>
            </a:r>
          </a:p>
        </p:txBody>
      </p:sp>
      <p:sp>
        <p:nvSpPr>
          <p:cNvPr id="24" name="文本框 23"/>
          <p:cNvSpPr txBox="1"/>
          <p:nvPr/>
        </p:nvSpPr>
        <p:spPr>
          <a:xfrm>
            <a:off x="7174529" y="2709304"/>
            <a:ext cx="2209046" cy="460375"/>
          </a:xfrm>
          <a:prstGeom prst="rect">
            <a:avLst/>
          </a:prstGeom>
          <a:noFill/>
        </p:spPr>
        <p:txBody>
          <a:bodyPr wrap="square" rtlCol="0">
            <a:spAutoFit/>
          </a:bodyPr>
          <a:lstStyle/>
          <a:p>
            <a:pPr algn="ctr">
              <a:buClrTx/>
              <a:buSzTx/>
              <a:buFontTx/>
            </a:pPr>
            <a:r>
              <a:rPr lang="zh-CN" altLang="en-US" sz="1200"/>
              <a:t>一同前进，母象速度高于小象，小象光芒减弱提示玩家交互</a:t>
            </a:r>
          </a:p>
        </p:txBody>
      </p:sp>
      <p:sp>
        <p:nvSpPr>
          <p:cNvPr id="25" name="文本框 24"/>
          <p:cNvSpPr txBox="1"/>
          <p:nvPr/>
        </p:nvSpPr>
        <p:spPr>
          <a:xfrm>
            <a:off x="1301750" y="4196080"/>
            <a:ext cx="4229100" cy="2306955"/>
          </a:xfrm>
          <a:prstGeom prst="rect">
            <a:avLst/>
          </a:prstGeom>
          <a:noFill/>
        </p:spPr>
        <p:txBody>
          <a:bodyPr wrap="square" rtlCol="0">
            <a:spAutoFit/>
          </a:bodyPr>
          <a:lstStyle/>
          <a:p>
            <a:pPr algn="l">
              <a:buClrTx/>
              <a:buSzTx/>
              <a:buFontTx/>
            </a:pPr>
            <a:r>
              <a:rPr lang="zh-CN" altLang="en-US" sz="1400"/>
              <a:t>后方出现黑色触手，进入追逐战</a:t>
            </a:r>
            <a:r>
              <a:rPr lang="zh-CN" altLang="en-US"/>
              <a:t>。</a:t>
            </a:r>
          </a:p>
          <a:p>
            <a:pPr algn="l">
              <a:buClrTx/>
              <a:buSzTx/>
              <a:buFontTx/>
            </a:pPr>
            <a:r>
              <a:rPr lang="zh-CN" altLang="en-US"/>
              <a:t>变化：</a:t>
            </a:r>
          </a:p>
          <a:p>
            <a:pPr marL="285750" indent="-285750" algn="l">
              <a:buClrTx/>
              <a:buSzTx/>
              <a:buFont typeface="Wingdings" panose="05000000000000000000" charset="0"/>
              <a:buChar char="l"/>
            </a:pPr>
            <a:r>
              <a:rPr lang="zh-CN" altLang="en-US"/>
              <a:t>心跳声渲染情绪</a:t>
            </a:r>
          </a:p>
          <a:p>
            <a:pPr marL="285750" indent="-285750" algn="l">
              <a:buClrTx/>
              <a:buSzTx/>
              <a:buFont typeface="Wingdings" panose="05000000000000000000" charset="0"/>
              <a:buChar char="l"/>
            </a:pPr>
            <a:r>
              <a:rPr lang="zh-CN" altLang="en-US"/>
              <a:t>小象颜色逐渐黯淡，只剩心脏发光</a:t>
            </a:r>
          </a:p>
          <a:p>
            <a:pPr marL="285750" indent="-285750" algn="l">
              <a:buClrTx/>
              <a:buSzTx/>
              <a:buFont typeface="Wingdings" panose="05000000000000000000" charset="0"/>
              <a:buChar char="l"/>
            </a:pPr>
            <a:r>
              <a:rPr lang="zh-CN" altLang="en-US">
                <a:sym typeface="+mn-ea"/>
              </a:rPr>
              <a:t>黑色触手逼近小象时，画面上下的</a:t>
            </a:r>
          </a:p>
          <a:p>
            <a:pPr indent="0" algn="l">
              <a:buClrTx/>
              <a:buSzTx/>
              <a:buFont typeface="Wingdings" panose="05000000000000000000" charset="0"/>
              <a:buNone/>
            </a:pPr>
            <a:r>
              <a:rPr lang="en-US" altLang="zh-CN">
                <a:sym typeface="+mn-ea"/>
              </a:rPr>
              <a:t>     </a:t>
            </a:r>
            <a:r>
              <a:rPr lang="zh-CN" altLang="en-US">
                <a:sym typeface="+mn-ea"/>
              </a:rPr>
              <a:t>暗区向中间压，气氛更压抑</a:t>
            </a:r>
            <a:endParaRPr lang="zh-CN" altLang="en-US"/>
          </a:p>
          <a:p>
            <a:pPr marL="285750" indent="-285750" algn="l">
              <a:buClrTx/>
              <a:buSzTx/>
              <a:buFont typeface="Wingdings" panose="05000000000000000000" charset="0"/>
              <a:buChar char="l"/>
            </a:pPr>
            <a:r>
              <a:rPr lang="zh-CN" altLang="en-US"/>
              <a:t>移速↑bgm↑补给↓象群↓</a:t>
            </a:r>
          </a:p>
          <a:p>
            <a:pPr marL="285750" indent="-285750" algn="l">
              <a:buClrTx/>
              <a:buSzTx/>
              <a:buFont typeface="Wingdings" panose="05000000000000000000" charset="0"/>
              <a:buChar char="l"/>
            </a:pPr>
            <a:endParaRPr lang="zh-CN" altLang="en-US"/>
          </a:p>
        </p:txBody>
      </p:sp>
      <p:sp>
        <p:nvSpPr>
          <p:cNvPr id="31" name="右大括号 30"/>
          <p:cNvSpPr/>
          <p:nvPr/>
        </p:nvSpPr>
        <p:spPr>
          <a:xfrm rot="5400000">
            <a:off x="4984115" y="-663575"/>
            <a:ext cx="76200" cy="8044815"/>
          </a:xfrm>
          <a:prstGeom prst="rightBrace">
            <a:avLst>
              <a:gd name="adj1" fmla="val 8333"/>
              <a:gd name="adj2" fmla="val 49708"/>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3454441" y="3565883"/>
            <a:ext cx="2951429" cy="275590"/>
          </a:xfrm>
          <a:prstGeom prst="rect">
            <a:avLst/>
          </a:prstGeom>
          <a:noFill/>
        </p:spPr>
        <p:txBody>
          <a:bodyPr wrap="square" rtlCol="0">
            <a:spAutoFit/>
          </a:bodyPr>
          <a:lstStyle/>
          <a:p>
            <a:pPr algn="ctr"/>
            <a:r>
              <a:rPr lang="zh-CN" altLang="en-US" sz="1200"/>
              <a:t>镜头后退，角色持续向右</a:t>
            </a:r>
          </a:p>
        </p:txBody>
      </p:sp>
      <p:sp>
        <p:nvSpPr>
          <p:cNvPr id="34" name="文本框 33"/>
          <p:cNvSpPr txBox="1"/>
          <p:nvPr/>
        </p:nvSpPr>
        <p:spPr>
          <a:xfrm>
            <a:off x="9518051" y="2750249"/>
            <a:ext cx="1493822" cy="275590"/>
          </a:xfrm>
          <a:prstGeom prst="rect">
            <a:avLst/>
          </a:prstGeom>
          <a:noFill/>
        </p:spPr>
        <p:txBody>
          <a:bodyPr wrap="square" rtlCol="0">
            <a:spAutoFit/>
          </a:bodyPr>
          <a:lstStyle/>
          <a:p>
            <a:pPr algn="ctr">
              <a:buClrTx/>
              <a:buSzTx/>
              <a:buFontTx/>
            </a:pPr>
            <a:r>
              <a:rPr lang="zh-CN" altLang="en-US" sz="1200"/>
              <a:t>白框逐渐变梳变细</a:t>
            </a:r>
          </a:p>
        </p:txBody>
      </p:sp>
      <p:pic>
        <p:nvPicPr>
          <p:cNvPr id="2" name="图片 1"/>
          <p:cNvPicPr>
            <a:picLocks noChangeAspect="1"/>
          </p:cNvPicPr>
          <p:nvPr>
            <p:custDataLst>
              <p:tags r:id="rId1"/>
            </p:custDataLst>
          </p:nvPr>
        </p:nvPicPr>
        <p:blipFill>
          <a:blip r:embed="rId9"/>
          <a:stretch>
            <a:fillRect/>
          </a:stretch>
        </p:blipFill>
        <p:spPr>
          <a:xfrm>
            <a:off x="5690235" y="4237990"/>
            <a:ext cx="5455285" cy="19748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矩形 4"/>
          <p:cNvSpPr/>
          <p:nvPr/>
        </p:nvSpPr>
        <p:spPr>
          <a:xfrm>
            <a:off x="4303138" y="657820"/>
            <a:ext cx="3611880" cy="922020"/>
          </a:xfrm>
          <a:prstGeom prst="rect">
            <a:avLst/>
          </a:prstGeom>
          <a:noFill/>
        </p:spPr>
        <p:txBody>
          <a:bodyPr wrap="none" lIns="91440" tIns="45720" rIns="91440" bIns="45720">
            <a:spAutoFit/>
          </a:bodyPr>
          <a:lstStyle/>
          <a:p>
            <a:pPr algn="ctr"/>
            <a:r>
              <a:rPr lang="zh-CN" altLang="en-US" sz="5400" b="1" smtClean="0">
                <a:ln w="0"/>
                <a:effectLst/>
                <a:latin typeface="微软雅黑" panose="020B0503020204020204" charset="-122"/>
                <a:ea typeface="微软雅黑" panose="020B0503020204020204" charset="-122"/>
                <a:sym typeface="+mn-ea"/>
              </a:rPr>
              <a:t>象之章细化</a:t>
            </a:r>
            <a:endParaRPr lang="zh-CN" altLang="en-US" sz="5400" b="1" cap="none" spc="0">
              <a:ln w="0"/>
              <a:solidFill>
                <a:schemeClr val="tx1"/>
              </a:solidFill>
              <a:effectLst/>
              <a:latin typeface="微软雅黑" panose="020B0503020204020204" charset="-122"/>
              <a:ea typeface="微软雅黑" panose="020B0503020204020204" charset="-122"/>
            </a:endParaRPr>
          </a:p>
        </p:txBody>
      </p:sp>
      <p:cxnSp>
        <p:nvCxnSpPr>
          <p:cNvPr id="6" name="直接连接符 5"/>
          <p:cNvCxnSpPr/>
          <p:nvPr/>
        </p:nvCxnSpPr>
        <p:spPr>
          <a:xfrm>
            <a:off x="2490352" y="1575395"/>
            <a:ext cx="7089140" cy="4445"/>
          </a:xfrm>
          <a:prstGeom prst="line">
            <a:avLst/>
          </a:prstGeom>
        </p:spPr>
        <p:style>
          <a:lnRef idx="3">
            <a:schemeClr val="accent3"/>
          </a:lnRef>
          <a:fillRef idx="0">
            <a:schemeClr val="accent3"/>
          </a:fillRef>
          <a:effectRef idx="2">
            <a:schemeClr val="accent3"/>
          </a:effectRef>
          <a:fontRef idx="minor">
            <a:schemeClr val="tx1"/>
          </a:fontRef>
        </p:style>
      </p:cxnSp>
      <p:pic>
        <p:nvPicPr>
          <p:cNvPr id="15" name="图片 14"/>
          <p:cNvPicPr>
            <a:picLocks noChangeAspect="1"/>
          </p:cNvPicPr>
          <p:nvPr/>
        </p:nvPicPr>
        <p:blipFill>
          <a:blip r:embed="rId3"/>
          <a:stretch>
            <a:fillRect/>
          </a:stretch>
        </p:blipFill>
        <p:spPr>
          <a:xfrm>
            <a:off x="6482186" y="4265735"/>
            <a:ext cx="1831540" cy="984111"/>
          </a:xfrm>
          <a:prstGeom prst="rect">
            <a:avLst/>
          </a:prstGeom>
        </p:spPr>
      </p:pic>
      <p:pic>
        <p:nvPicPr>
          <p:cNvPr id="16" name="图片 15"/>
          <p:cNvPicPr>
            <a:picLocks noChangeAspect="1"/>
          </p:cNvPicPr>
          <p:nvPr/>
        </p:nvPicPr>
        <p:blipFill>
          <a:blip r:embed="rId4"/>
          <a:stretch>
            <a:fillRect/>
          </a:stretch>
        </p:blipFill>
        <p:spPr>
          <a:xfrm>
            <a:off x="8519008" y="4265734"/>
            <a:ext cx="1860762" cy="984111"/>
          </a:xfrm>
          <a:prstGeom prst="rect">
            <a:avLst/>
          </a:prstGeom>
        </p:spPr>
      </p:pic>
      <p:sp>
        <p:nvSpPr>
          <p:cNvPr id="2" name="文本框 1"/>
          <p:cNvSpPr txBox="1"/>
          <p:nvPr/>
        </p:nvSpPr>
        <p:spPr>
          <a:xfrm>
            <a:off x="6482186" y="5365120"/>
            <a:ext cx="1831540" cy="460375"/>
          </a:xfrm>
          <a:prstGeom prst="rect">
            <a:avLst/>
          </a:prstGeom>
          <a:noFill/>
        </p:spPr>
        <p:txBody>
          <a:bodyPr wrap="square" rtlCol="0">
            <a:spAutoFit/>
          </a:bodyPr>
          <a:lstStyle/>
          <a:p>
            <a:pPr algn="l">
              <a:buClrTx/>
              <a:buSzTx/>
              <a:buNone/>
            </a:pPr>
            <a:r>
              <a:rPr lang="zh-CN" altLang="en-US" sz="1200"/>
              <a:t>走入拱门中画面渐白回到现实</a:t>
            </a:r>
          </a:p>
        </p:txBody>
      </p:sp>
      <p:sp>
        <p:nvSpPr>
          <p:cNvPr id="21" name="文本框 20"/>
          <p:cNvSpPr txBox="1"/>
          <p:nvPr/>
        </p:nvSpPr>
        <p:spPr>
          <a:xfrm>
            <a:off x="8519008" y="5365120"/>
            <a:ext cx="1860762" cy="645160"/>
          </a:xfrm>
          <a:prstGeom prst="rect">
            <a:avLst/>
          </a:prstGeom>
          <a:noFill/>
        </p:spPr>
        <p:txBody>
          <a:bodyPr wrap="square" rtlCol="0">
            <a:spAutoFit/>
          </a:bodyPr>
          <a:lstStyle/>
          <a:p>
            <a:pPr algn="l">
              <a:buClrTx/>
              <a:buSzTx/>
              <a:buFontTx/>
            </a:pPr>
            <a:r>
              <a:rPr lang="zh-CN" altLang="en-US" sz="1200"/>
              <a:t>进入宫门，场景切换，</a:t>
            </a:r>
          </a:p>
          <a:p>
            <a:pPr algn="l">
              <a:buClrTx/>
              <a:buSzTx/>
              <a:buFontTx/>
            </a:pPr>
            <a:r>
              <a:rPr lang="zh-CN" altLang="en-US" sz="1200"/>
              <a:t>出现场景动画与bgm</a:t>
            </a:r>
          </a:p>
          <a:p>
            <a:pPr algn="l">
              <a:buClrTx/>
              <a:buSzTx/>
              <a:buFontTx/>
            </a:pPr>
            <a:r>
              <a:rPr lang="zh-CN" altLang="en-US" sz="1200"/>
              <a:t>出现谜题</a:t>
            </a:r>
          </a:p>
        </p:txBody>
      </p:sp>
      <p:pic>
        <p:nvPicPr>
          <p:cNvPr id="10" name="图片 9"/>
          <p:cNvPicPr>
            <a:picLocks noChangeAspect="1"/>
          </p:cNvPicPr>
          <p:nvPr/>
        </p:nvPicPr>
        <p:blipFill>
          <a:blip r:embed="rId5"/>
          <a:stretch>
            <a:fillRect/>
          </a:stretch>
        </p:blipFill>
        <p:spPr>
          <a:xfrm>
            <a:off x="3260831" y="2070507"/>
            <a:ext cx="1793448" cy="910435"/>
          </a:xfrm>
          <a:prstGeom prst="rect">
            <a:avLst/>
          </a:prstGeom>
        </p:spPr>
      </p:pic>
      <p:pic>
        <p:nvPicPr>
          <p:cNvPr id="11" name="图片 10"/>
          <p:cNvPicPr>
            <a:picLocks noChangeAspect="1"/>
          </p:cNvPicPr>
          <p:nvPr/>
        </p:nvPicPr>
        <p:blipFill>
          <a:blip r:embed="rId6"/>
          <a:stretch>
            <a:fillRect/>
          </a:stretch>
        </p:blipFill>
        <p:spPr>
          <a:xfrm>
            <a:off x="5289424" y="2024371"/>
            <a:ext cx="1814972" cy="956985"/>
          </a:xfrm>
          <a:prstGeom prst="rect">
            <a:avLst/>
          </a:prstGeom>
        </p:spPr>
      </p:pic>
      <p:pic>
        <p:nvPicPr>
          <p:cNvPr id="12" name="图片 11"/>
          <p:cNvPicPr>
            <a:picLocks noChangeAspect="1"/>
          </p:cNvPicPr>
          <p:nvPr/>
        </p:nvPicPr>
        <p:blipFill>
          <a:blip r:embed="rId7"/>
          <a:stretch>
            <a:fillRect/>
          </a:stretch>
        </p:blipFill>
        <p:spPr>
          <a:xfrm>
            <a:off x="7340211" y="2047645"/>
            <a:ext cx="1778803" cy="956985"/>
          </a:xfrm>
          <a:prstGeom prst="rect">
            <a:avLst/>
          </a:prstGeom>
        </p:spPr>
      </p:pic>
      <p:pic>
        <p:nvPicPr>
          <p:cNvPr id="13" name="图片 12"/>
          <p:cNvPicPr>
            <a:picLocks noChangeAspect="1"/>
          </p:cNvPicPr>
          <p:nvPr/>
        </p:nvPicPr>
        <p:blipFill>
          <a:blip r:embed="rId8"/>
          <a:stretch>
            <a:fillRect/>
          </a:stretch>
        </p:blipFill>
        <p:spPr>
          <a:xfrm>
            <a:off x="2485356" y="4265700"/>
            <a:ext cx="1790476" cy="956025"/>
          </a:xfrm>
          <a:prstGeom prst="rect">
            <a:avLst/>
          </a:prstGeom>
        </p:spPr>
      </p:pic>
      <p:pic>
        <p:nvPicPr>
          <p:cNvPr id="14" name="图片 13"/>
          <p:cNvPicPr>
            <a:picLocks noChangeAspect="1"/>
          </p:cNvPicPr>
          <p:nvPr/>
        </p:nvPicPr>
        <p:blipFill>
          <a:blip r:embed="rId9"/>
          <a:stretch>
            <a:fillRect/>
          </a:stretch>
        </p:blipFill>
        <p:spPr>
          <a:xfrm>
            <a:off x="4482001" y="4283383"/>
            <a:ext cx="1794524" cy="966282"/>
          </a:xfrm>
          <a:prstGeom prst="rect">
            <a:avLst/>
          </a:prstGeom>
        </p:spPr>
      </p:pic>
      <p:sp>
        <p:nvSpPr>
          <p:cNvPr id="3" name="文本框 2"/>
          <p:cNvSpPr txBox="1"/>
          <p:nvPr/>
        </p:nvSpPr>
        <p:spPr>
          <a:xfrm>
            <a:off x="3154295" y="3011925"/>
            <a:ext cx="2135627" cy="460375"/>
          </a:xfrm>
          <a:prstGeom prst="rect">
            <a:avLst/>
          </a:prstGeom>
          <a:noFill/>
        </p:spPr>
        <p:txBody>
          <a:bodyPr wrap="square" rtlCol="0">
            <a:spAutoFit/>
          </a:bodyPr>
          <a:lstStyle/>
          <a:p>
            <a:pPr algn="l">
              <a:buClrTx/>
              <a:buSzTx/>
              <a:buFontTx/>
            </a:pPr>
            <a:r>
              <a:rPr lang="zh-CN" altLang="en-US" sz="1200"/>
              <a:t>小象最终被死亡触手抓住，</a:t>
            </a:r>
          </a:p>
          <a:p>
            <a:pPr algn="l">
              <a:buClrTx/>
              <a:buSzTx/>
              <a:buFontTx/>
            </a:pPr>
            <a:r>
              <a:rPr lang="zh-CN" altLang="en-US" sz="1200"/>
              <a:t>Bgm变大，心跳声达到最快</a:t>
            </a:r>
          </a:p>
        </p:txBody>
      </p:sp>
      <p:sp>
        <p:nvSpPr>
          <p:cNvPr id="4" name="文本框 3"/>
          <p:cNvSpPr txBox="1"/>
          <p:nvPr/>
        </p:nvSpPr>
        <p:spPr>
          <a:xfrm>
            <a:off x="5275427" y="3011905"/>
            <a:ext cx="1944566" cy="460375"/>
          </a:xfrm>
          <a:prstGeom prst="rect">
            <a:avLst/>
          </a:prstGeom>
          <a:noFill/>
        </p:spPr>
        <p:txBody>
          <a:bodyPr wrap="square" rtlCol="0">
            <a:spAutoFit/>
          </a:bodyPr>
          <a:lstStyle/>
          <a:p>
            <a:r>
              <a:rPr lang="zh-CN" altLang="en-US" sz="1200"/>
              <a:t>小象死亡，bgm停止保留心跳声，两端黑幕压紧</a:t>
            </a:r>
          </a:p>
        </p:txBody>
      </p:sp>
      <p:sp>
        <p:nvSpPr>
          <p:cNvPr id="28" name="文本框 27"/>
          <p:cNvSpPr txBox="1"/>
          <p:nvPr/>
        </p:nvSpPr>
        <p:spPr>
          <a:xfrm>
            <a:off x="7339689" y="3011914"/>
            <a:ext cx="2176421" cy="645160"/>
          </a:xfrm>
          <a:prstGeom prst="rect">
            <a:avLst/>
          </a:prstGeom>
          <a:noFill/>
        </p:spPr>
        <p:txBody>
          <a:bodyPr wrap="square" rtlCol="0">
            <a:spAutoFit/>
          </a:bodyPr>
          <a:lstStyle/>
          <a:p>
            <a:pPr algn="l">
              <a:buClrTx/>
              <a:buSzTx/>
              <a:buFontTx/>
            </a:pPr>
            <a:r>
              <a:rPr lang="zh-CN" altLang="en-US" sz="1200"/>
              <a:t>心跳声变慢，画面变暗，</a:t>
            </a:r>
          </a:p>
          <a:p>
            <a:pPr algn="l">
              <a:buClrTx/>
              <a:buSzTx/>
              <a:buFontTx/>
            </a:pPr>
            <a:r>
              <a:rPr lang="zh-CN" altLang="en-US" sz="1200"/>
              <a:t>心跳最慢时停拍黑屏，</a:t>
            </a:r>
          </a:p>
          <a:p>
            <a:pPr algn="l">
              <a:buClrTx/>
              <a:buSzTx/>
              <a:buFontTx/>
            </a:pPr>
            <a:r>
              <a:rPr lang="zh-CN" altLang="en-US" sz="1200"/>
              <a:t>重新开始后出现上图画面</a:t>
            </a:r>
          </a:p>
        </p:txBody>
      </p:sp>
      <p:sp>
        <p:nvSpPr>
          <p:cNvPr id="29" name="文本框 28"/>
          <p:cNvSpPr txBox="1"/>
          <p:nvPr/>
        </p:nvSpPr>
        <p:spPr>
          <a:xfrm>
            <a:off x="2405616" y="5365224"/>
            <a:ext cx="2151324" cy="645160"/>
          </a:xfrm>
          <a:prstGeom prst="rect">
            <a:avLst/>
          </a:prstGeom>
          <a:noFill/>
        </p:spPr>
        <p:txBody>
          <a:bodyPr wrap="square" rtlCol="0">
            <a:spAutoFit/>
          </a:bodyPr>
          <a:lstStyle/>
          <a:p>
            <a:pPr algn="l">
              <a:buClrTx/>
              <a:buSzTx/>
              <a:buFontTx/>
            </a:pPr>
            <a:r>
              <a:rPr lang="zh-CN" altLang="en-US" sz="1200"/>
              <a:t>镜头后移，</a:t>
            </a:r>
          </a:p>
          <a:p>
            <a:pPr algn="l">
              <a:buClrTx/>
              <a:buSzTx/>
              <a:buFontTx/>
            </a:pPr>
            <a:r>
              <a:rPr lang="zh-CN" altLang="en-US" sz="1200"/>
              <a:t>直到最远处出现发光脚印</a:t>
            </a:r>
          </a:p>
          <a:p>
            <a:pPr algn="l">
              <a:buClrTx/>
              <a:buSzTx/>
              <a:buFontTx/>
            </a:pPr>
            <a:r>
              <a:rPr lang="zh-CN" altLang="en-US" sz="1200"/>
              <a:t>移动场景发现脚印</a:t>
            </a:r>
          </a:p>
        </p:txBody>
      </p:sp>
      <p:sp>
        <p:nvSpPr>
          <p:cNvPr id="30" name="文本框 29"/>
          <p:cNvSpPr txBox="1"/>
          <p:nvPr/>
        </p:nvSpPr>
        <p:spPr>
          <a:xfrm>
            <a:off x="4481611" y="5365341"/>
            <a:ext cx="2188955" cy="460375"/>
          </a:xfrm>
          <a:prstGeom prst="rect">
            <a:avLst/>
          </a:prstGeom>
          <a:noFill/>
        </p:spPr>
        <p:txBody>
          <a:bodyPr wrap="square" rtlCol="0">
            <a:spAutoFit/>
          </a:bodyPr>
          <a:lstStyle/>
          <a:p>
            <a:pPr algn="l">
              <a:buClrTx/>
              <a:buSzTx/>
              <a:buFontTx/>
            </a:pPr>
            <a:r>
              <a:rPr lang="zh-CN" altLang="en-US" sz="1200"/>
              <a:t>跟随脚印，脚步声</a:t>
            </a:r>
          </a:p>
          <a:p>
            <a:pPr algn="l">
              <a:buClrTx/>
              <a:buSzTx/>
              <a:buFontTx/>
            </a:pPr>
            <a:r>
              <a:rPr lang="zh-CN" altLang="en-US" sz="1200"/>
              <a:t>逐渐清晰，bgm渐入</a:t>
            </a:r>
          </a:p>
        </p:txBody>
      </p:sp>
      <p:sp>
        <p:nvSpPr>
          <p:cNvPr id="35" name="文本框 34"/>
          <p:cNvSpPr txBox="1"/>
          <p:nvPr/>
        </p:nvSpPr>
        <p:spPr>
          <a:xfrm>
            <a:off x="4838700" y="3663950"/>
            <a:ext cx="3076575" cy="275590"/>
          </a:xfrm>
          <a:prstGeom prst="rect">
            <a:avLst/>
          </a:prstGeom>
          <a:noFill/>
        </p:spPr>
        <p:txBody>
          <a:bodyPr wrap="square" rtlCol="0">
            <a:spAutoFit/>
          </a:bodyPr>
          <a:lstStyle/>
          <a:p>
            <a:pPr algn="l">
              <a:buClrTx/>
              <a:buSzTx/>
              <a:buNone/>
            </a:pPr>
            <a:r>
              <a:rPr lang="zh-CN" altLang="en-US" sz="1200"/>
              <a:t>母象情绪：极度的悲伤</a:t>
            </a:r>
            <a:r>
              <a:rPr lang="en-US" altLang="zh-CN" sz="1200"/>
              <a:t> </a:t>
            </a:r>
            <a:r>
              <a:rPr lang="zh-CN" altLang="en-US" sz="1200"/>
              <a:t>与</a:t>
            </a:r>
            <a:r>
              <a:rPr lang="en-US" altLang="zh-CN" sz="1200"/>
              <a:t> </a:t>
            </a:r>
            <a:r>
              <a:rPr lang="zh-CN" altLang="en-US" sz="1200"/>
              <a:t>对时间失去感知</a:t>
            </a:r>
          </a:p>
        </p:txBody>
      </p:sp>
      <mc:AlternateContent xmlns:mc="http://schemas.openxmlformats.org/markup-compatibility/2006" xmlns:p14="http://schemas.microsoft.com/office/powerpoint/2010/main">
        <mc:Choice Requires="p14">
          <p:contentPart p14:bwMode="auto" r:id="rId10">
            <p14:nvContentPartPr>
              <p14:cNvPr id="7" name="墨迹 6"/>
              <p14:cNvContentPartPr/>
              <p14:nvPr/>
            </p14:nvContentPartPr>
            <p14:xfrm>
              <a:off x="8373090" y="4044825"/>
              <a:ext cx="119160" cy="268560"/>
            </p14:xfrm>
          </p:contentPart>
        </mc:Choice>
        <mc:Fallback xmlns="">
          <p:pic>
            <p:nvPicPr>
              <p:cNvPr id="7" name="墨迹 6"/>
              <p:cNvPicPr/>
              <p:nvPr/>
            </p:nvPicPr>
            <p:blipFill>
              <a:blip r:embed="rId11"/>
              <a:stretch>
                <a:fillRect/>
              </a:stretch>
            </p:blipFill>
            <p:spPr>
              <a:xfrm>
                <a:off x="8361930" y="4035105"/>
                <a:ext cx="1396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p14:cNvContentPartPr/>
              <p14:nvPr/>
            </p14:nvContentPartPr>
            <p14:xfrm>
              <a:off x="8611410" y="3882465"/>
              <a:ext cx="139680" cy="29880"/>
            </p14:xfrm>
          </p:contentPart>
        </mc:Choice>
        <mc:Fallback xmlns="">
          <p:pic>
            <p:nvPicPr>
              <p:cNvPr id="8" name="墨迹 7"/>
              <p:cNvPicPr/>
              <p:nvPr/>
            </p:nvPicPr>
            <p:blipFill>
              <a:blip r:embed="rId13"/>
              <a:stretch>
                <a:fillRect/>
              </a:stretch>
            </p:blipFill>
            <p:spPr>
              <a:xfrm>
                <a:off x="8603130" y="3878505"/>
                <a:ext cx="155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墨迹 8"/>
              <p14:cNvContentPartPr/>
              <p14:nvPr/>
            </p14:nvContentPartPr>
            <p14:xfrm>
              <a:off x="8602050" y="3860145"/>
              <a:ext cx="74880" cy="202320"/>
            </p14:xfrm>
          </p:contentPart>
        </mc:Choice>
        <mc:Fallback xmlns="">
          <p:pic>
            <p:nvPicPr>
              <p:cNvPr id="9" name="墨迹 8"/>
              <p:cNvPicPr/>
              <p:nvPr/>
            </p:nvPicPr>
            <p:blipFill>
              <a:blip r:embed="rId15"/>
              <a:stretch>
                <a:fillRect/>
              </a:stretch>
            </p:blipFill>
            <p:spPr>
              <a:xfrm>
                <a:off x="8595210" y="3853305"/>
                <a:ext cx="88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墨迹 16"/>
              <p14:cNvContentPartPr/>
              <p14:nvPr/>
            </p14:nvContentPartPr>
            <p14:xfrm>
              <a:off x="8657850" y="3956985"/>
              <a:ext cx="10080" cy="127080"/>
            </p14:xfrm>
          </p:contentPart>
        </mc:Choice>
        <mc:Fallback xmlns="">
          <p:pic>
            <p:nvPicPr>
              <p:cNvPr id="17" name="墨迹 16"/>
              <p:cNvPicPr/>
              <p:nvPr/>
            </p:nvPicPr>
            <p:blipFill>
              <a:blip r:embed="rId17"/>
              <a:stretch>
                <a:fillRect/>
              </a:stretch>
            </p:blipFill>
            <p:spPr>
              <a:xfrm>
                <a:off x="8649930" y="3949425"/>
                <a:ext cx="26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墨迹 17"/>
              <p14:cNvContentPartPr/>
              <p14:nvPr/>
            </p14:nvContentPartPr>
            <p14:xfrm>
              <a:off x="8685210" y="3954825"/>
              <a:ext cx="84240" cy="197280"/>
            </p14:xfrm>
          </p:contentPart>
        </mc:Choice>
        <mc:Fallback xmlns="">
          <p:pic>
            <p:nvPicPr>
              <p:cNvPr id="18" name="墨迹 17"/>
              <p:cNvPicPr/>
              <p:nvPr/>
            </p:nvPicPr>
            <p:blipFill>
              <a:blip r:embed="rId19"/>
              <a:stretch>
                <a:fillRect/>
              </a:stretch>
            </p:blipFill>
            <p:spPr>
              <a:xfrm>
                <a:off x="8676570" y="3945825"/>
                <a:ext cx="1022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墨迹 18"/>
              <p14:cNvContentPartPr/>
              <p14:nvPr/>
            </p14:nvContentPartPr>
            <p14:xfrm>
              <a:off x="8684490" y="3994785"/>
              <a:ext cx="70560" cy="1440"/>
            </p14:xfrm>
          </p:contentPart>
        </mc:Choice>
        <mc:Fallback xmlns="">
          <p:pic>
            <p:nvPicPr>
              <p:cNvPr id="19" name="墨迹 18"/>
              <p:cNvPicPr/>
              <p:nvPr/>
            </p:nvPicPr>
            <p:blipFill>
              <a:blip r:embed="rId21"/>
              <a:stretch>
                <a:fillRect/>
              </a:stretch>
            </p:blipFill>
            <p:spPr>
              <a:xfrm>
                <a:off x="8676570" y="3986505"/>
                <a:ext cx="838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墨迹 19"/>
              <p14:cNvContentPartPr/>
              <p14:nvPr/>
            </p14:nvContentPartPr>
            <p14:xfrm>
              <a:off x="8676570" y="4007745"/>
              <a:ext cx="106560" cy="30240"/>
            </p14:xfrm>
          </p:contentPart>
        </mc:Choice>
        <mc:Fallback xmlns="">
          <p:pic>
            <p:nvPicPr>
              <p:cNvPr id="20" name="墨迹 19"/>
              <p:cNvPicPr/>
              <p:nvPr/>
            </p:nvPicPr>
            <p:blipFill>
              <a:blip r:embed="rId23"/>
              <a:stretch>
                <a:fillRect/>
              </a:stretch>
            </p:blipFill>
            <p:spPr>
              <a:xfrm>
                <a:off x="8666130" y="4004145"/>
                <a:ext cx="1209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墨迹 21"/>
              <p14:cNvContentPartPr/>
              <p14:nvPr/>
            </p14:nvContentPartPr>
            <p14:xfrm>
              <a:off x="8798250" y="3924225"/>
              <a:ext cx="120960" cy="19800"/>
            </p14:xfrm>
          </p:contentPart>
        </mc:Choice>
        <mc:Fallback xmlns="">
          <p:pic>
            <p:nvPicPr>
              <p:cNvPr id="22" name="墨迹 21"/>
              <p:cNvPicPr/>
              <p:nvPr/>
            </p:nvPicPr>
            <p:blipFill>
              <a:blip r:embed="rId25"/>
              <a:stretch>
                <a:fillRect/>
              </a:stretch>
            </p:blipFill>
            <p:spPr>
              <a:xfrm>
                <a:off x="8788890" y="3914505"/>
                <a:ext cx="138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墨迹 22"/>
              <p14:cNvContentPartPr/>
              <p14:nvPr/>
            </p14:nvContentPartPr>
            <p14:xfrm>
              <a:off x="8852610" y="3892905"/>
              <a:ext cx="22680" cy="207720"/>
            </p14:xfrm>
          </p:contentPart>
        </mc:Choice>
        <mc:Fallback xmlns="">
          <p:pic>
            <p:nvPicPr>
              <p:cNvPr id="23" name="墨迹 22"/>
              <p:cNvPicPr/>
              <p:nvPr/>
            </p:nvPicPr>
            <p:blipFill>
              <a:blip r:embed="rId27"/>
              <a:stretch>
                <a:fillRect/>
              </a:stretch>
            </p:blipFill>
            <p:spPr>
              <a:xfrm>
                <a:off x="8849010" y="3887145"/>
                <a:ext cx="360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墨迹 23"/>
              <p14:cNvContentPartPr/>
              <p14:nvPr/>
            </p14:nvContentPartPr>
            <p14:xfrm>
              <a:off x="8815530" y="3977145"/>
              <a:ext cx="97560" cy="15120"/>
            </p14:xfrm>
          </p:contentPart>
        </mc:Choice>
        <mc:Fallback xmlns="">
          <p:pic>
            <p:nvPicPr>
              <p:cNvPr id="24" name="墨迹 23"/>
              <p:cNvPicPr/>
              <p:nvPr/>
            </p:nvPicPr>
            <p:blipFill>
              <a:blip r:embed="rId29"/>
              <a:stretch>
                <a:fillRect/>
              </a:stretch>
            </p:blipFill>
            <p:spPr>
              <a:xfrm>
                <a:off x="8805810" y="3973545"/>
                <a:ext cx="1108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墨迹 24"/>
              <p14:cNvContentPartPr/>
              <p14:nvPr/>
            </p14:nvContentPartPr>
            <p14:xfrm>
              <a:off x="8939370" y="3854025"/>
              <a:ext cx="74520" cy="12240"/>
            </p14:xfrm>
          </p:contentPart>
        </mc:Choice>
        <mc:Fallback xmlns="">
          <p:pic>
            <p:nvPicPr>
              <p:cNvPr id="25" name="墨迹 24"/>
              <p:cNvPicPr/>
              <p:nvPr/>
            </p:nvPicPr>
            <p:blipFill>
              <a:blip r:embed="rId31"/>
              <a:stretch>
                <a:fillRect/>
              </a:stretch>
            </p:blipFill>
            <p:spPr>
              <a:xfrm>
                <a:off x="8930730" y="3845025"/>
                <a:ext cx="90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墨迹 25"/>
              <p14:cNvContentPartPr/>
              <p14:nvPr/>
            </p14:nvContentPartPr>
            <p14:xfrm>
              <a:off x="8881050" y="3909465"/>
              <a:ext cx="172440" cy="16200"/>
            </p14:xfrm>
          </p:contentPart>
        </mc:Choice>
        <mc:Fallback xmlns="">
          <p:pic>
            <p:nvPicPr>
              <p:cNvPr id="26" name="墨迹 25"/>
              <p:cNvPicPr/>
              <p:nvPr/>
            </p:nvPicPr>
            <p:blipFill>
              <a:blip r:embed="rId33"/>
              <a:stretch>
                <a:fillRect/>
              </a:stretch>
            </p:blipFill>
            <p:spPr>
              <a:xfrm>
                <a:off x="8870970" y="3901185"/>
                <a:ext cx="189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墨迹 26"/>
              <p14:cNvContentPartPr/>
              <p14:nvPr/>
            </p14:nvContentPartPr>
            <p14:xfrm>
              <a:off x="8974290" y="3874905"/>
              <a:ext cx="12600" cy="174240"/>
            </p14:xfrm>
          </p:contentPart>
        </mc:Choice>
        <mc:Fallback xmlns="">
          <p:pic>
            <p:nvPicPr>
              <p:cNvPr id="27" name="墨迹 26"/>
              <p:cNvPicPr/>
              <p:nvPr/>
            </p:nvPicPr>
            <p:blipFill>
              <a:blip r:embed="rId35"/>
              <a:stretch>
                <a:fillRect/>
              </a:stretch>
            </p:blipFill>
            <p:spPr>
              <a:xfrm>
                <a:off x="8965650" y="3866265"/>
                <a:ext cx="316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墨迹 30"/>
              <p14:cNvContentPartPr/>
              <p14:nvPr/>
            </p14:nvContentPartPr>
            <p14:xfrm>
              <a:off x="8917770" y="3931425"/>
              <a:ext cx="99360" cy="165600"/>
            </p14:xfrm>
          </p:contentPart>
        </mc:Choice>
        <mc:Fallback xmlns="">
          <p:pic>
            <p:nvPicPr>
              <p:cNvPr id="31" name="墨迹 30"/>
              <p:cNvPicPr/>
              <p:nvPr/>
            </p:nvPicPr>
            <p:blipFill>
              <a:blip r:embed="rId37"/>
              <a:stretch>
                <a:fillRect/>
              </a:stretch>
            </p:blipFill>
            <p:spPr>
              <a:xfrm>
                <a:off x="8908050" y="3923505"/>
                <a:ext cx="1123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墨迹 31"/>
              <p14:cNvContentPartPr/>
              <p14:nvPr/>
            </p14:nvContentPartPr>
            <p14:xfrm>
              <a:off x="9018930" y="3954825"/>
              <a:ext cx="29880" cy="141480"/>
            </p14:xfrm>
          </p:contentPart>
        </mc:Choice>
        <mc:Fallback xmlns="">
          <p:pic>
            <p:nvPicPr>
              <p:cNvPr id="32" name="墨迹 31"/>
              <p:cNvPicPr/>
              <p:nvPr/>
            </p:nvPicPr>
            <p:blipFill>
              <a:blip r:embed="rId39"/>
              <a:stretch>
                <a:fillRect/>
              </a:stretch>
            </p:blipFill>
            <p:spPr>
              <a:xfrm>
                <a:off x="9015330" y="3945825"/>
                <a:ext cx="43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墨迹 32"/>
              <p14:cNvContentPartPr/>
              <p14:nvPr/>
            </p14:nvContentPartPr>
            <p14:xfrm>
              <a:off x="8927490" y="4000905"/>
              <a:ext cx="52920" cy="6480"/>
            </p14:xfrm>
          </p:contentPart>
        </mc:Choice>
        <mc:Fallback xmlns="">
          <p:pic>
            <p:nvPicPr>
              <p:cNvPr id="33" name="墨迹 32"/>
              <p:cNvPicPr/>
              <p:nvPr/>
            </p:nvPicPr>
            <p:blipFill>
              <a:blip r:embed="rId41"/>
              <a:stretch>
                <a:fillRect/>
              </a:stretch>
            </p:blipFill>
            <p:spPr>
              <a:xfrm>
                <a:off x="8918850" y="3992625"/>
                <a:ext cx="666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墨迹 33"/>
              <p14:cNvContentPartPr/>
              <p14:nvPr/>
            </p14:nvContentPartPr>
            <p14:xfrm>
              <a:off x="8927490" y="4007025"/>
              <a:ext cx="360" cy="360"/>
            </p14:xfrm>
          </p:contentPart>
        </mc:Choice>
        <mc:Fallback xmlns="">
          <p:pic>
            <p:nvPicPr>
              <p:cNvPr id="34" name="墨迹 33"/>
              <p:cNvPicPr/>
              <p:nvPr/>
            </p:nvPicPr>
            <p:blipFill>
              <a:blip r:embed="rId43"/>
              <a:stretch>
                <a:fillRect/>
              </a:stretch>
            </p:blipFill>
            <p:spPr>
              <a:xfrm>
                <a:off x="8924250" y="4003785"/>
                <a:ext cx="684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墨迹 35"/>
              <p14:cNvContentPartPr/>
              <p14:nvPr/>
            </p14:nvContentPartPr>
            <p14:xfrm>
              <a:off x="8927490" y="4007025"/>
              <a:ext cx="91800" cy="32040"/>
            </p14:xfrm>
          </p:contentPart>
        </mc:Choice>
        <mc:Fallback xmlns="">
          <p:pic>
            <p:nvPicPr>
              <p:cNvPr id="36" name="墨迹 35"/>
              <p:cNvPicPr/>
              <p:nvPr/>
            </p:nvPicPr>
            <p:blipFill>
              <a:blip r:embed="rId45"/>
              <a:stretch>
                <a:fillRect/>
              </a:stretch>
            </p:blipFill>
            <p:spPr>
              <a:xfrm>
                <a:off x="8924250" y="4003785"/>
                <a:ext cx="986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墨迹 36"/>
              <p14:cNvContentPartPr/>
              <p14:nvPr/>
            </p14:nvContentPartPr>
            <p14:xfrm>
              <a:off x="9031890" y="4003065"/>
              <a:ext cx="43920" cy="6120"/>
            </p14:xfrm>
          </p:contentPart>
        </mc:Choice>
        <mc:Fallback xmlns="">
          <p:pic>
            <p:nvPicPr>
              <p:cNvPr id="37" name="墨迹 36"/>
              <p:cNvPicPr/>
              <p:nvPr/>
            </p:nvPicPr>
            <p:blipFill>
              <a:blip r:embed="rId47"/>
              <a:stretch>
                <a:fillRect/>
              </a:stretch>
            </p:blipFill>
            <p:spPr>
              <a:xfrm>
                <a:off x="9022170" y="3993345"/>
                <a:ext cx="586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墨迹 37"/>
              <p14:cNvContentPartPr/>
              <p14:nvPr/>
            </p14:nvContentPartPr>
            <p14:xfrm>
              <a:off x="9110370" y="3916665"/>
              <a:ext cx="63000" cy="110160"/>
            </p14:xfrm>
          </p:contentPart>
        </mc:Choice>
        <mc:Fallback xmlns="">
          <p:pic>
            <p:nvPicPr>
              <p:cNvPr id="38" name="墨迹 37"/>
              <p:cNvPicPr/>
              <p:nvPr/>
            </p:nvPicPr>
            <p:blipFill>
              <a:blip r:embed="rId49"/>
              <a:stretch>
                <a:fillRect/>
              </a:stretch>
            </p:blipFill>
            <p:spPr>
              <a:xfrm>
                <a:off x="9104970" y="3906225"/>
                <a:ext cx="792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墨迹 38"/>
              <p14:cNvContentPartPr/>
              <p14:nvPr/>
            </p14:nvContentPartPr>
            <p14:xfrm>
              <a:off x="9166170" y="3884265"/>
              <a:ext cx="140400" cy="134280"/>
            </p14:xfrm>
          </p:contentPart>
        </mc:Choice>
        <mc:Fallback xmlns="">
          <p:pic>
            <p:nvPicPr>
              <p:cNvPr id="39" name="墨迹 38"/>
              <p:cNvPicPr/>
              <p:nvPr/>
            </p:nvPicPr>
            <p:blipFill>
              <a:blip r:embed="rId51"/>
              <a:stretch>
                <a:fillRect/>
              </a:stretch>
            </p:blipFill>
            <p:spPr>
              <a:xfrm>
                <a:off x="9156090" y="3874185"/>
                <a:ext cx="162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墨迹 39"/>
              <p14:cNvContentPartPr/>
              <p14:nvPr/>
            </p14:nvContentPartPr>
            <p14:xfrm>
              <a:off x="9373530" y="3964185"/>
              <a:ext cx="25560" cy="64800"/>
            </p14:xfrm>
          </p:contentPart>
        </mc:Choice>
        <mc:Fallback xmlns="">
          <p:pic>
            <p:nvPicPr>
              <p:cNvPr id="40" name="墨迹 39"/>
              <p:cNvPicPr/>
              <p:nvPr/>
            </p:nvPicPr>
            <p:blipFill>
              <a:blip r:embed="rId53"/>
              <a:stretch>
                <a:fillRect/>
              </a:stretch>
            </p:blipFill>
            <p:spPr>
              <a:xfrm>
                <a:off x="9365610" y="3953385"/>
                <a:ext cx="435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墨迹 40"/>
              <p14:cNvContentPartPr/>
              <p14:nvPr/>
            </p14:nvContentPartPr>
            <p14:xfrm>
              <a:off x="9499890" y="3825225"/>
              <a:ext cx="29520" cy="123480"/>
            </p14:xfrm>
          </p:contentPart>
        </mc:Choice>
        <mc:Fallback xmlns="">
          <p:pic>
            <p:nvPicPr>
              <p:cNvPr id="41" name="墨迹 40"/>
              <p:cNvPicPr/>
              <p:nvPr/>
            </p:nvPicPr>
            <p:blipFill>
              <a:blip r:embed="rId55"/>
              <a:stretch>
                <a:fillRect/>
              </a:stretch>
            </p:blipFill>
            <p:spPr>
              <a:xfrm>
                <a:off x="9490170" y="3815865"/>
                <a:ext cx="48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墨迹 41"/>
              <p14:cNvContentPartPr/>
              <p14:nvPr/>
            </p14:nvContentPartPr>
            <p14:xfrm>
              <a:off x="9543090" y="3794265"/>
              <a:ext cx="115920" cy="168120"/>
            </p14:xfrm>
          </p:contentPart>
        </mc:Choice>
        <mc:Fallback xmlns="">
          <p:pic>
            <p:nvPicPr>
              <p:cNvPr id="42" name="墨迹 41"/>
              <p:cNvPicPr/>
              <p:nvPr/>
            </p:nvPicPr>
            <p:blipFill>
              <a:blip r:embed="rId57"/>
              <a:stretch>
                <a:fillRect/>
              </a:stretch>
            </p:blipFill>
            <p:spPr>
              <a:xfrm>
                <a:off x="9534090" y="3785265"/>
                <a:ext cx="1353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墨迹 42"/>
              <p14:cNvContentPartPr/>
              <p14:nvPr/>
            </p14:nvContentPartPr>
            <p14:xfrm>
              <a:off x="9550290" y="3820185"/>
              <a:ext cx="46440" cy="160560"/>
            </p14:xfrm>
          </p:contentPart>
        </mc:Choice>
        <mc:Fallback xmlns="">
          <p:pic>
            <p:nvPicPr>
              <p:cNvPr id="43" name="墨迹 42"/>
              <p:cNvPicPr/>
              <p:nvPr/>
            </p:nvPicPr>
            <p:blipFill>
              <a:blip r:embed="rId59"/>
              <a:stretch>
                <a:fillRect/>
              </a:stretch>
            </p:blipFill>
            <p:spPr>
              <a:xfrm>
                <a:off x="9541650" y="3811545"/>
                <a:ext cx="637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墨迹 43"/>
              <p14:cNvContentPartPr/>
              <p14:nvPr/>
            </p14:nvContentPartPr>
            <p14:xfrm>
              <a:off x="9587010" y="3898665"/>
              <a:ext cx="129960" cy="117000"/>
            </p14:xfrm>
          </p:contentPart>
        </mc:Choice>
        <mc:Fallback xmlns="">
          <p:pic>
            <p:nvPicPr>
              <p:cNvPr id="44" name="墨迹 43"/>
              <p:cNvPicPr/>
              <p:nvPr/>
            </p:nvPicPr>
            <p:blipFill>
              <a:blip r:embed="rId61"/>
              <a:stretch>
                <a:fillRect/>
              </a:stretch>
            </p:blipFill>
            <p:spPr>
              <a:xfrm>
                <a:off x="9577650" y="3895785"/>
                <a:ext cx="148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墨迹 44"/>
              <p14:cNvContentPartPr/>
              <p14:nvPr/>
            </p14:nvContentPartPr>
            <p14:xfrm>
              <a:off x="9777810" y="3773025"/>
              <a:ext cx="37080" cy="105480"/>
            </p14:xfrm>
          </p:contentPart>
        </mc:Choice>
        <mc:Fallback xmlns="">
          <p:pic>
            <p:nvPicPr>
              <p:cNvPr id="45" name="墨迹 44"/>
              <p:cNvPicPr/>
              <p:nvPr/>
            </p:nvPicPr>
            <p:blipFill>
              <a:blip r:embed="rId63"/>
              <a:stretch>
                <a:fillRect/>
              </a:stretch>
            </p:blipFill>
            <p:spPr>
              <a:xfrm>
                <a:off x="9767730" y="3762945"/>
                <a:ext cx="572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墨迹 45"/>
              <p14:cNvContentPartPr/>
              <p14:nvPr/>
            </p14:nvContentPartPr>
            <p14:xfrm>
              <a:off x="9803370" y="3800745"/>
              <a:ext cx="93240" cy="62640"/>
            </p14:xfrm>
          </p:contentPart>
        </mc:Choice>
        <mc:Fallback xmlns="">
          <p:pic>
            <p:nvPicPr>
              <p:cNvPr id="46" name="墨迹 45"/>
              <p:cNvPicPr/>
              <p:nvPr/>
            </p:nvPicPr>
            <p:blipFill>
              <a:blip r:embed="rId65"/>
              <a:stretch>
                <a:fillRect/>
              </a:stretch>
            </p:blipFill>
            <p:spPr>
              <a:xfrm>
                <a:off x="9794370" y="3791385"/>
                <a:ext cx="1098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墨迹 46"/>
              <p14:cNvContentPartPr/>
              <p14:nvPr/>
            </p14:nvContentPartPr>
            <p14:xfrm>
              <a:off x="9783210" y="3911625"/>
              <a:ext cx="134640" cy="77040"/>
            </p14:xfrm>
          </p:contentPart>
        </mc:Choice>
        <mc:Fallback xmlns="">
          <p:pic>
            <p:nvPicPr>
              <p:cNvPr id="47" name="墨迹 46"/>
              <p:cNvPicPr/>
              <p:nvPr/>
            </p:nvPicPr>
            <p:blipFill>
              <a:blip r:embed="rId67"/>
              <a:stretch>
                <a:fillRect/>
              </a:stretch>
            </p:blipFill>
            <p:spPr>
              <a:xfrm>
                <a:off x="9774210" y="3902625"/>
                <a:ext cx="153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墨迹 47"/>
              <p14:cNvContentPartPr/>
              <p14:nvPr/>
            </p14:nvContentPartPr>
            <p14:xfrm>
              <a:off x="9790410" y="3865545"/>
              <a:ext cx="56160" cy="127440"/>
            </p14:xfrm>
          </p:contentPart>
        </mc:Choice>
        <mc:Fallback xmlns="">
          <p:pic>
            <p:nvPicPr>
              <p:cNvPr id="48" name="墨迹 47"/>
              <p:cNvPicPr/>
              <p:nvPr/>
            </p:nvPicPr>
            <p:blipFill>
              <a:blip r:embed="rId69"/>
              <a:stretch>
                <a:fillRect/>
              </a:stretch>
            </p:blipFill>
            <p:spPr>
              <a:xfrm>
                <a:off x="9779610" y="3855825"/>
                <a:ext cx="76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墨迹 48"/>
              <p14:cNvContentPartPr/>
              <p14:nvPr/>
            </p14:nvContentPartPr>
            <p14:xfrm>
              <a:off x="9969330" y="3821625"/>
              <a:ext cx="40320" cy="157320"/>
            </p14:xfrm>
          </p:contentPart>
        </mc:Choice>
        <mc:Fallback xmlns="">
          <p:pic>
            <p:nvPicPr>
              <p:cNvPr id="49" name="墨迹 48"/>
              <p:cNvPicPr/>
              <p:nvPr/>
            </p:nvPicPr>
            <p:blipFill>
              <a:blip r:embed="rId71"/>
              <a:stretch>
                <a:fillRect/>
              </a:stretch>
            </p:blipFill>
            <p:spPr>
              <a:xfrm>
                <a:off x="9961050" y="3812985"/>
                <a:ext cx="514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墨迹 49"/>
              <p14:cNvContentPartPr/>
              <p14:nvPr/>
            </p14:nvContentPartPr>
            <p14:xfrm>
              <a:off x="10039530" y="3748545"/>
              <a:ext cx="146160" cy="263880"/>
            </p14:xfrm>
          </p:contentPart>
        </mc:Choice>
        <mc:Fallback xmlns="">
          <p:pic>
            <p:nvPicPr>
              <p:cNvPr id="50" name="墨迹 49"/>
              <p:cNvPicPr/>
              <p:nvPr/>
            </p:nvPicPr>
            <p:blipFill>
              <a:blip r:embed="rId73"/>
              <a:stretch>
                <a:fillRect/>
              </a:stretch>
            </p:blipFill>
            <p:spPr>
              <a:xfrm>
                <a:off x="10031250" y="3739545"/>
                <a:ext cx="1648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墨迹 50"/>
              <p14:cNvContentPartPr/>
              <p14:nvPr/>
            </p14:nvContentPartPr>
            <p14:xfrm>
              <a:off x="10051770" y="3801465"/>
              <a:ext cx="11880" cy="77760"/>
            </p14:xfrm>
          </p:contentPart>
        </mc:Choice>
        <mc:Fallback xmlns="">
          <p:pic>
            <p:nvPicPr>
              <p:cNvPr id="51" name="墨迹 50"/>
              <p:cNvPicPr/>
              <p:nvPr/>
            </p:nvPicPr>
            <p:blipFill>
              <a:blip r:embed="rId75"/>
              <a:stretch>
                <a:fillRect/>
              </a:stretch>
            </p:blipFill>
            <p:spPr>
              <a:xfrm>
                <a:off x="10044210" y="3793545"/>
                <a:ext cx="28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墨迹 51"/>
              <p14:cNvContentPartPr/>
              <p14:nvPr/>
            </p14:nvContentPartPr>
            <p14:xfrm>
              <a:off x="10063290" y="3791385"/>
              <a:ext cx="90360" cy="109080"/>
            </p14:xfrm>
          </p:contentPart>
        </mc:Choice>
        <mc:Fallback xmlns="">
          <p:pic>
            <p:nvPicPr>
              <p:cNvPr id="52" name="墨迹 51"/>
              <p:cNvPicPr/>
              <p:nvPr/>
            </p:nvPicPr>
            <p:blipFill>
              <a:blip r:embed="rId77"/>
              <a:stretch>
                <a:fillRect/>
              </a:stretch>
            </p:blipFill>
            <p:spPr>
              <a:xfrm>
                <a:off x="10059330" y="3783465"/>
                <a:ext cx="1033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墨迹 52"/>
              <p14:cNvContentPartPr/>
              <p14:nvPr/>
            </p14:nvContentPartPr>
            <p14:xfrm>
              <a:off x="10073370" y="3846105"/>
              <a:ext cx="73080" cy="59040"/>
            </p14:xfrm>
          </p:contentPart>
        </mc:Choice>
        <mc:Fallback xmlns="">
          <p:pic>
            <p:nvPicPr>
              <p:cNvPr id="53" name="墨迹 52"/>
              <p:cNvPicPr/>
              <p:nvPr/>
            </p:nvPicPr>
            <p:blipFill>
              <a:blip r:embed="rId79"/>
              <a:stretch>
                <a:fillRect/>
              </a:stretch>
            </p:blipFill>
            <p:spPr>
              <a:xfrm>
                <a:off x="10064010" y="3836745"/>
                <a:ext cx="900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墨迹 53"/>
              <p14:cNvContentPartPr/>
              <p14:nvPr/>
            </p14:nvContentPartPr>
            <p14:xfrm>
              <a:off x="10057530" y="3915945"/>
              <a:ext cx="92160" cy="18720"/>
            </p14:xfrm>
          </p:contentPart>
        </mc:Choice>
        <mc:Fallback xmlns="">
          <p:pic>
            <p:nvPicPr>
              <p:cNvPr id="54" name="墨迹 53"/>
              <p:cNvPicPr/>
              <p:nvPr/>
            </p:nvPicPr>
            <p:blipFill>
              <a:blip r:embed="rId81"/>
              <a:stretch>
                <a:fillRect/>
              </a:stretch>
            </p:blipFill>
            <p:spPr>
              <a:xfrm>
                <a:off x="10047090" y="3905505"/>
                <a:ext cx="110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墨迹 54"/>
              <p14:cNvContentPartPr/>
              <p14:nvPr/>
            </p14:nvContentPartPr>
            <p14:xfrm>
              <a:off x="10037730" y="3949065"/>
              <a:ext cx="91800" cy="5760"/>
            </p14:xfrm>
          </p:contentPart>
        </mc:Choice>
        <mc:Fallback xmlns="">
          <p:pic>
            <p:nvPicPr>
              <p:cNvPr id="55" name="墨迹 54"/>
              <p:cNvPicPr/>
              <p:nvPr/>
            </p:nvPicPr>
            <p:blipFill>
              <a:blip r:embed="rId83"/>
              <a:stretch>
                <a:fillRect/>
              </a:stretch>
            </p:blipFill>
            <p:spPr>
              <a:xfrm>
                <a:off x="10027650" y="3938985"/>
                <a:ext cx="10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墨迹 55"/>
              <p14:cNvContentPartPr/>
              <p14:nvPr/>
            </p14:nvContentPartPr>
            <p14:xfrm>
              <a:off x="10035930" y="3969585"/>
              <a:ext cx="149040" cy="34560"/>
            </p14:xfrm>
          </p:contentPart>
        </mc:Choice>
        <mc:Fallback xmlns="">
          <p:pic>
            <p:nvPicPr>
              <p:cNvPr id="56" name="墨迹 55"/>
              <p:cNvPicPr/>
              <p:nvPr/>
            </p:nvPicPr>
            <p:blipFill>
              <a:blip r:embed="rId85"/>
              <a:stretch>
                <a:fillRect/>
              </a:stretch>
            </p:blipFill>
            <p:spPr>
              <a:xfrm>
                <a:off x="10024770" y="3960225"/>
                <a:ext cx="167760" cy="5508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椭圆 1"/>
          <p:cNvSpPr/>
          <p:nvPr/>
        </p:nvSpPr>
        <p:spPr>
          <a:xfrm>
            <a:off x="3253740" y="657225"/>
            <a:ext cx="5681980" cy="5681980"/>
          </a:xfrm>
          <a:prstGeom prst="ellipse">
            <a:avLst/>
          </a:prstGeom>
          <a:solidFill>
            <a:srgbClr val="EFEFEF"/>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椭圆 2"/>
          <p:cNvSpPr/>
          <p:nvPr/>
        </p:nvSpPr>
        <p:spPr>
          <a:xfrm>
            <a:off x="3634740" y="1036320"/>
            <a:ext cx="4923790" cy="4923790"/>
          </a:xfrm>
          <a:prstGeom prst="ellipse">
            <a:avLst/>
          </a:prstGeom>
          <a:solidFill>
            <a:srgbClr val="EFEFEF"/>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椭圆 7"/>
          <p:cNvSpPr/>
          <p:nvPr/>
        </p:nvSpPr>
        <p:spPr>
          <a:xfrm>
            <a:off x="4152900" y="1542415"/>
            <a:ext cx="3887470" cy="3887470"/>
          </a:xfrm>
          <a:prstGeom prst="ellipse">
            <a:avLst/>
          </a:prstGeom>
          <a:solidFill>
            <a:srgbClr val="EFEFEF"/>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椭圆 8"/>
          <p:cNvSpPr/>
          <p:nvPr/>
        </p:nvSpPr>
        <p:spPr>
          <a:xfrm>
            <a:off x="4852670" y="2287758"/>
            <a:ext cx="2484755" cy="2484755"/>
          </a:xfrm>
          <a:prstGeom prst="ellipse">
            <a:avLst/>
          </a:prstGeom>
          <a:solidFill>
            <a:srgbClr val="EFEFEF"/>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椭圆 12"/>
          <p:cNvSpPr/>
          <p:nvPr/>
        </p:nvSpPr>
        <p:spPr>
          <a:xfrm>
            <a:off x="5422265" y="2844800"/>
            <a:ext cx="1349375" cy="1349375"/>
          </a:xfrm>
          <a:prstGeom prst="ellipse">
            <a:avLst/>
          </a:prstGeom>
          <a:solidFill>
            <a:srgbClr val="EFEFEF"/>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p:cNvSpPr/>
          <p:nvPr/>
        </p:nvSpPr>
        <p:spPr>
          <a:xfrm>
            <a:off x="4631397" y="2078913"/>
            <a:ext cx="2926080" cy="922020"/>
          </a:xfrm>
          <a:prstGeom prst="rect">
            <a:avLst/>
          </a:prstGeom>
          <a:noFill/>
        </p:spPr>
        <p:txBody>
          <a:bodyPr wrap="none" lIns="91440" tIns="45720" rIns="91440" bIns="45720">
            <a:spAutoFit/>
          </a:bodyPr>
          <a:lstStyle/>
          <a:p>
            <a:pPr algn="ctr"/>
            <a:r>
              <a:rPr lang="zh-CN" altLang="en-US" sz="5400" b="1">
                <a:ln w="0"/>
                <a:effectLst/>
                <a:latin typeface="微软雅黑" panose="020B0503020204020204" charset="-122"/>
                <a:ea typeface="微软雅黑" panose="020B0503020204020204" charset="-122"/>
              </a:rPr>
              <a:t>游戏概述</a:t>
            </a:r>
            <a:endParaRPr lang="zh-CN" altLang="en-US" sz="5400" b="1" cap="none" spc="0">
              <a:ln w="0"/>
              <a:solidFill>
                <a:schemeClr val="tx1"/>
              </a:solidFill>
              <a:effectLst/>
              <a:latin typeface="微软雅黑" panose="020B0503020204020204" charset="-122"/>
              <a:ea typeface="微软雅黑" panose="020B0503020204020204" charset="-122"/>
            </a:endParaRPr>
          </a:p>
        </p:txBody>
      </p:sp>
      <p:sp>
        <p:nvSpPr>
          <p:cNvPr id="6" name="文本框 5"/>
          <p:cNvSpPr txBox="1"/>
          <p:nvPr/>
        </p:nvSpPr>
        <p:spPr>
          <a:xfrm>
            <a:off x="2737992" y="3193742"/>
            <a:ext cx="6713475" cy="1631216"/>
          </a:xfrm>
          <a:prstGeom prst="rect">
            <a:avLst/>
          </a:prstGeom>
          <a:noFill/>
        </p:spPr>
        <p:txBody>
          <a:bodyPr wrap="square" rtlCol="0">
            <a:spAutoFit/>
          </a:bodyPr>
          <a:lstStyle/>
          <a:p>
            <a:pPr algn="ctr"/>
            <a:r>
              <a:rPr lang="zh-CN" altLang="en-US" sz="2000" smtClean="0"/>
              <a:t>在这个世界上，不同的生命存在不同的生存样貌，而我们将借着一个灵魂的一次次轮回来窥见不同生命的瞬间。</a:t>
            </a:r>
            <a:endParaRPr lang="en-US" altLang="zh-CN" sz="2000" smtClean="0"/>
          </a:p>
          <a:p>
            <a:pPr algn="ctr"/>
            <a:endParaRPr lang="en-US" altLang="zh-CN" sz="2000" smtClean="0"/>
          </a:p>
          <a:p>
            <a:pPr algn="ctr"/>
            <a:r>
              <a:rPr lang="zh-CN" altLang="en-US" sz="2000" smtClean="0"/>
              <a:t>剧</a:t>
            </a:r>
            <a:r>
              <a:rPr lang="zh-CN" altLang="en-US" sz="2000"/>
              <a:t>情</a:t>
            </a:r>
            <a:r>
              <a:rPr lang="zh-CN" altLang="en-US" sz="2000" smtClean="0"/>
              <a:t>向</a:t>
            </a:r>
            <a:r>
              <a:rPr lang="en-US" altLang="zh-CN" sz="2000" smtClean="0"/>
              <a:t>2D</a:t>
            </a:r>
            <a:r>
              <a:rPr lang="zh-CN" altLang="en-US" sz="2000" smtClean="0"/>
              <a:t>冒险解谜游</a:t>
            </a:r>
            <a:r>
              <a:rPr lang="zh-CN" altLang="en-US" sz="2000"/>
              <a:t>戏。</a:t>
            </a:r>
            <a:endParaRPr lang="en-US" altLang="zh-CN" sz="2000"/>
          </a:p>
          <a:p>
            <a:pPr algn="ctr"/>
            <a:endParaRPr lang="en-US" altLang="zh-CN" sz="2000" b="1"/>
          </a:p>
        </p:txBody>
      </p:sp>
      <p:cxnSp>
        <p:nvCxnSpPr>
          <p:cNvPr id="10" name="直接连接符 9"/>
          <p:cNvCxnSpPr/>
          <p:nvPr/>
        </p:nvCxnSpPr>
        <p:spPr>
          <a:xfrm>
            <a:off x="2487812" y="2949878"/>
            <a:ext cx="7089140" cy="4445"/>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墨迹 3"/>
              <p14:cNvContentPartPr/>
              <p14:nvPr/>
            </p14:nvContentPartPr>
            <p14:xfrm>
              <a:off x="4609811" y="4318425"/>
              <a:ext cx="2838600" cy="97560"/>
            </p14:xfrm>
          </p:contentPart>
        </mc:Choice>
        <mc:Fallback xmlns="">
          <p:pic>
            <p:nvPicPr>
              <p:cNvPr id="4" name="墨迹 3"/>
              <p:cNvPicPr/>
              <p:nvPr/>
            </p:nvPicPr>
            <p:blipFill>
              <a:blip r:embed="rId3"/>
              <a:stretch>
                <a:fillRect/>
              </a:stretch>
            </p:blipFill>
            <p:spPr>
              <a:xfrm>
                <a:off x="4580651" y="4246785"/>
                <a:ext cx="29080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墨迹 16"/>
              <p14:cNvContentPartPr/>
              <p14:nvPr/>
            </p14:nvContentPartPr>
            <p14:xfrm>
              <a:off x="6898691" y="4599585"/>
              <a:ext cx="163800" cy="288000"/>
            </p14:xfrm>
          </p:contentPart>
        </mc:Choice>
        <mc:Fallback xmlns="">
          <p:pic>
            <p:nvPicPr>
              <p:cNvPr id="17" name="墨迹 16"/>
              <p:cNvPicPr/>
              <p:nvPr/>
            </p:nvPicPr>
            <p:blipFill>
              <a:blip r:embed="rId5"/>
              <a:stretch>
                <a:fillRect/>
              </a:stretch>
            </p:blipFill>
            <p:spPr>
              <a:xfrm>
                <a:off x="6890051" y="4589865"/>
                <a:ext cx="1807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墨迹 17"/>
              <p14:cNvContentPartPr/>
              <p14:nvPr/>
            </p14:nvContentPartPr>
            <p14:xfrm>
              <a:off x="6926051" y="4738905"/>
              <a:ext cx="144720" cy="109440"/>
            </p14:xfrm>
          </p:contentPart>
        </mc:Choice>
        <mc:Fallback xmlns="">
          <p:pic>
            <p:nvPicPr>
              <p:cNvPr id="18" name="墨迹 17"/>
              <p:cNvPicPr/>
              <p:nvPr/>
            </p:nvPicPr>
            <p:blipFill>
              <a:blip r:embed="rId7"/>
              <a:stretch>
                <a:fillRect/>
              </a:stretch>
            </p:blipFill>
            <p:spPr>
              <a:xfrm>
                <a:off x="6917051" y="4729185"/>
                <a:ext cx="1634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墨迹 18"/>
              <p14:cNvContentPartPr/>
              <p14:nvPr/>
            </p14:nvContentPartPr>
            <p14:xfrm>
              <a:off x="6901571" y="4843665"/>
              <a:ext cx="175680" cy="84240"/>
            </p14:xfrm>
          </p:contentPart>
        </mc:Choice>
        <mc:Fallback xmlns="">
          <p:pic>
            <p:nvPicPr>
              <p:cNvPr id="19" name="墨迹 18"/>
              <p:cNvPicPr/>
              <p:nvPr/>
            </p:nvPicPr>
            <p:blipFill>
              <a:blip r:embed="rId9"/>
              <a:stretch>
                <a:fillRect/>
              </a:stretch>
            </p:blipFill>
            <p:spPr>
              <a:xfrm>
                <a:off x="6893291" y="4840425"/>
                <a:ext cx="192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墨迹 19"/>
              <p14:cNvContentPartPr/>
              <p14:nvPr/>
            </p14:nvContentPartPr>
            <p14:xfrm>
              <a:off x="6991211" y="4771305"/>
              <a:ext cx="17640" cy="255240"/>
            </p14:xfrm>
          </p:contentPart>
        </mc:Choice>
        <mc:Fallback xmlns="">
          <p:pic>
            <p:nvPicPr>
              <p:cNvPr id="20" name="墨迹 19"/>
              <p:cNvPicPr/>
              <p:nvPr/>
            </p:nvPicPr>
            <p:blipFill>
              <a:blip r:embed="rId11"/>
              <a:stretch>
                <a:fillRect/>
              </a:stretch>
            </p:blipFill>
            <p:spPr>
              <a:xfrm>
                <a:off x="6980771" y="4760865"/>
                <a:ext cx="403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墨迹 20"/>
              <p14:cNvContentPartPr/>
              <p14:nvPr/>
            </p14:nvContentPartPr>
            <p14:xfrm>
              <a:off x="7099571" y="4687425"/>
              <a:ext cx="121680" cy="302400"/>
            </p14:xfrm>
          </p:contentPart>
        </mc:Choice>
        <mc:Fallback xmlns="">
          <p:pic>
            <p:nvPicPr>
              <p:cNvPr id="21" name="墨迹 20"/>
              <p:cNvPicPr/>
              <p:nvPr/>
            </p:nvPicPr>
            <p:blipFill>
              <a:blip r:embed="rId13"/>
              <a:stretch>
                <a:fillRect/>
              </a:stretch>
            </p:blipFill>
            <p:spPr>
              <a:xfrm>
                <a:off x="7090571" y="4678785"/>
                <a:ext cx="1393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墨迹 21"/>
              <p14:cNvContentPartPr/>
              <p14:nvPr/>
            </p14:nvContentPartPr>
            <p14:xfrm>
              <a:off x="7185971" y="4774905"/>
              <a:ext cx="161280" cy="162360"/>
            </p14:xfrm>
          </p:contentPart>
        </mc:Choice>
        <mc:Fallback xmlns="">
          <p:pic>
            <p:nvPicPr>
              <p:cNvPr id="22" name="墨迹 21"/>
              <p:cNvPicPr/>
              <p:nvPr/>
            </p:nvPicPr>
            <p:blipFill>
              <a:blip r:embed="rId15"/>
              <a:stretch>
                <a:fillRect/>
              </a:stretch>
            </p:blipFill>
            <p:spPr>
              <a:xfrm>
                <a:off x="7176611" y="4765185"/>
                <a:ext cx="1807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墨迹 22"/>
              <p14:cNvContentPartPr/>
              <p14:nvPr/>
            </p14:nvContentPartPr>
            <p14:xfrm>
              <a:off x="7248251" y="4707945"/>
              <a:ext cx="90360" cy="280800"/>
            </p14:xfrm>
          </p:contentPart>
        </mc:Choice>
        <mc:Fallback xmlns="">
          <p:pic>
            <p:nvPicPr>
              <p:cNvPr id="23" name="墨迹 22"/>
              <p:cNvPicPr/>
              <p:nvPr/>
            </p:nvPicPr>
            <p:blipFill>
              <a:blip r:embed="rId17"/>
              <a:stretch>
                <a:fillRect/>
              </a:stretch>
            </p:blipFill>
            <p:spPr>
              <a:xfrm>
                <a:off x="7239971" y="4699665"/>
                <a:ext cx="1029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墨迹 23"/>
              <p14:cNvContentPartPr/>
              <p14:nvPr/>
            </p14:nvContentPartPr>
            <p14:xfrm>
              <a:off x="7362731" y="4678065"/>
              <a:ext cx="40320" cy="78840"/>
            </p14:xfrm>
          </p:contentPart>
        </mc:Choice>
        <mc:Fallback xmlns="">
          <p:pic>
            <p:nvPicPr>
              <p:cNvPr id="24" name="墨迹 23"/>
              <p:cNvPicPr/>
              <p:nvPr/>
            </p:nvPicPr>
            <p:blipFill>
              <a:blip r:embed="rId19"/>
              <a:stretch>
                <a:fillRect/>
              </a:stretch>
            </p:blipFill>
            <p:spPr>
              <a:xfrm>
                <a:off x="7351211" y="4666545"/>
                <a:ext cx="568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墨迹 24"/>
              <p14:cNvContentPartPr/>
              <p14:nvPr/>
            </p14:nvContentPartPr>
            <p14:xfrm>
              <a:off x="7469291" y="4738545"/>
              <a:ext cx="55440" cy="232920"/>
            </p14:xfrm>
          </p:contentPart>
        </mc:Choice>
        <mc:Fallback xmlns="">
          <p:pic>
            <p:nvPicPr>
              <p:cNvPr id="25" name="墨迹 24"/>
              <p:cNvPicPr/>
              <p:nvPr/>
            </p:nvPicPr>
            <p:blipFill>
              <a:blip r:embed="rId21"/>
              <a:stretch>
                <a:fillRect/>
              </a:stretch>
            </p:blipFill>
            <p:spPr>
              <a:xfrm>
                <a:off x="7466051" y="4729185"/>
                <a:ext cx="702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墨迹 25"/>
              <p14:cNvContentPartPr/>
              <p14:nvPr/>
            </p14:nvContentPartPr>
            <p14:xfrm>
              <a:off x="7418531" y="4840425"/>
              <a:ext cx="47520" cy="125640"/>
            </p14:xfrm>
          </p:contentPart>
        </mc:Choice>
        <mc:Fallback xmlns="">
          <p:pic>
            <p:nvPicPr>
              <p:cNvPr id="26" name="墨迹 25"/>
              <p:cNvPicPr/>
              <p:nvPr/>
            </p:nvPicPr>
            <p:blipFill>
              <a:blip r:embed="rId23"/>
              <a:stretch>
                <a:fillRect/>
              </a:stretch>
            </p:blipFill>
            <p:spPr>
              <a:xfrm>
                <a:off x="7409531" y="4833225"/>
                <a:ext cx="59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墨迹 26"/>
              <p14:cNvContentPartPr/>
              <p14:nvPr/>
            </p14:nvContentPartPr>
            <p14:xfrm>
              <a:off x="7582691" y="4786425"/>
              <a:ext cx="6480" cy="122400"/>
            </p14:xfrm>
          </p:contentPart>
        </mc:Choice>
        <mc:Fallback xmlns="">
          <p:pic>
            <p:nvPicPr>
              <p:cNvPr id="27" name="墨迹 26"/>
              <p:cNvPicPr/>
              <p:nvPr/>
            </p:nvPicPr>
            <p:blipFill>
              <a:blip r:embed="rId25"/>
              <a:stretch>
                <a:fillRect/>
              </a:stretch>
            </p:blipFill>
            <p:spPr>
              <a:xfrm>
                <a:off x="7572251" y="4777785"/>
                <a:ext cx="273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墨迹 27"/>
              <p14:cNvContentPartPr/>
              <p14:nvPr/>
            </p14:nvContentPartPr>
            <p14:xfrm>
              <a:off x="7597811" y="4679145"/>
              <a:ext cx="158040" cy="180000"/>
            </p14:xfrm>
          </p:contentPart>
        </mc:Choice>
        <mc:Fallback xmlns="">
          <p:pic>
            <p:nvPicPr>
              <p:cNvPr id="28" name="墨迹 27"/>
              <p:cNvPicPr/>
              <p:nvPr/>
            </p:nvPicPr>
            <p:blipFill>
              <a:blip r:embed="rId27"/>
              <a:stretch>
                <a:fillRect/>
              </a:stretch>
            </p:blipFill>
            <p:spPr>
              <a:xfrm>
                <a:off x="7588091" y="4670145"/>
                <a:ext cx="177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墨迹 28"/>
              <p14:cNvContentPartPr/>
              <p14:nvPr/>
            </p14:nvContentPartPr>
            <p14:xfrm>
              <a:off x="7618691" y="4684905"/>
              <a:ext cx="146880" cy="258120"/>
            </p14:xfrm>
          </p:contentPart>
        </mc:Choice>
        <mc:Fallback xmlns="">
          <p:pic>
            <p:nvPicPr>
              <p:cNvPr id="29" name="墨迹 28"/>
              <p:cNvPicPr/>
              <p:nvPr/>
            </p:nvPicPr>
            <p:blipFill>
              <a:blip r:embed="rId29"/>
              <a:stretch>
                <a:fillRect/>
              </a:stretch>
            </p:blipFill>
            <p:spPr>
              <a:xfrm>
                <a:off x="7606451" y="4675185"/>
                <a:ext cx="1638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墨迹 29"/>
              <p14:cNvContentPartPr/>
              <p14:nvPr/>
            </p14:nvContentPartPr>
            <p14:xfrm>
              <a:off x="7920371" y="4643865"/>
              <a:ext cx="33840" cy="66960"/>
            </p14:xfrm>
          </p:contentPart>
        </mc:Choice>
        <mc:Fallback xmlns="">
          <p:pic>
            <p:nvPicPr>
              <p:cNvPr id="30" name="墨迹 29"/>
              <p:cNvPicPr/>
              <p:nvPr/>
            </p:nvPicPr>
            <p:blipFill>
              <a:blip r:embed="rId31"/>
              <a:stretch>
                <a:fillRect/>
              </a:stretch>
            </p:blipFill>
            <p:spPr>
              <a:xfrm>
                <a:off x="7911371" y="4634865"/>
                <a:ext cx="504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墨迹 30"/>
              <p14:cNvContentPartPr/>
              <p14:nvPr/>
            </p14:nvContentPartPr>
            <p14:xfrm>
              <a:off x="7830731" y="4737825"/>
              <a:ext cx="203040" cy="210960"/>
            </p14:xfrm>
          </p:contentPart>
        </mc:Choice>
        <mc:Fallback xmlns="">
          <p:pic>
            <p:nvPicPr>
              <p:cNvPr id="31" name="墨迹 30"/>
              <p:cNvPicPr/>
              <p:nvPr/>
            </p:nvPicPr>
            <p:blipFill>
              <a:blip r:embed="rId33"/>
              <a:stretch>
                <a:fillRect/>
              </a:stretch>
            </p:blipFill>
            <p:spPr>
              <a:xfrm>
                <a:off x="7823171" y="4729185"/>
                <a:ext cx="2214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墨迹 31"/>
              <p14:cNvContentPartPr/>
              <p14:nvPr/>
            </p14:nvContentPartPr>
            <p14:xfrm>
              <a:off x="8074451" y="4674465"/>
              <a:ext cx="146520" cy="193320"/>
            </p14:xfrm>
          </p:contentPart>
        </mc:Choice>
        <mc:Fallback xmlns="">
          <p:pic>
            <p:nvPicPr>
              <p:cNvPr id="32" name="墨迹 31"/>
              <p:cNvPicPr/>
              <p:nvPr/>
            </p:nvPicPr>
            <p:blipFill>
              <a:blip r:embed="rId35"/>
              <a:stretch>
                <a:fillRect/>
              </a:stretch>
            </p:blipFill>
            <p:spPr>
              <a:xfrm>
                <a:off x="8063291" y="4664385"/>
                <a:ext cx="1677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墨迹 32"/>
              <p14:cNvContentPartPr/>
              <p14:nvPr/>
            </p14:nvContentPartPr>
            <p14:xfrm>
              <a:off x="8092091" y="4782465"/>
              <a:ext cx="193680" cy="141840"/>
            </p14:xfrm>
          </p:contentPart>
        </mc:Choice>
        <mc:Fallback xmlns="">
          <p:pic>
            <p:nvPicPr>
              <p:cNvPr id="33" name="墨迹 32"/>
              <p:cNvPicPr/>
              <p:nvPr/>
            </p:nvPicPr>
            <p:blipFill>
              <a:blip r:embed="rId37"/>
              <a:stretch>
                <a:fillRect/>
              </a:stretch>
            </p:blipFill>
            <p:spPr>
              <a:xfrm>
                <a:off x="8080931" y="4772025"/>
                <a:ext cx="209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墨迹 37"/>
              <p14:cNvContentPartPr/>
              <p14:nvPr/>
            </p14:nvContentPartPr>
            <p14:xfrm>
              <a:off x="8266331" y="4672665"/>
              <a:ext cx="104760" cy="197640"/>
            </p14:xfrm>
          </p:contentPart>
        </mc:Choice>
        <mc:Fallback xmlns="">
          <p:pic>
            <p:nvPicPr>
              <p:cNvPr id="38" name="墨迹 37"/>
              <p:cNvPicPr/>
              <p:nvPr/>
            </p:nvPicPr>
            <p:blipFill>
              <a:blip r:embed="rId39"/>
              <a:stretch>
                <a:fillRect/>
              </a:stretch>
            </p:blipFill>
            <p:spPr>
              <a:xfrm>
                <a:off x="8257691" y="4664025"/>
                <a:ext cx="1227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墨迹 38"/>
              <p14:cNvContentPartPr/>
              <p14:nvPr/>
            </p14:nvContentPartPr>
            <p14:xfrm>
              <a:off x="8304491" y="4650345"/>
              <a:ext cx="148680" cy="206640"/>
            </p14:xfrm>
          </p:contentPart>
        </mc:Choice>
        <mc:Fallback xmlns="">
          <p:pic>
            <p:nvPicPr>
              <p:cNvPr id="39" name="墨迹 38"/>
              <p:cNvPicPr/>
              <p:nvPr/>
            </p:nvPicPr>
            <p:blipFill>
              <a:blip r:embed="rId41"/>
              <a:stretch>
                <a:fillRect/>
              </a:stretch>
            </p:blipFill>
            <p:spPr>
              <a:xfrm>
                <a:off x="8297651" y="4641345"/>
                <a:ext cx="164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墨迹 39"/>
              <p14:cNvContentPartPr/>
              <p14:nvPr/>
            </p14:nvContentPartPr>
            <p14:xfrm>
              <a:off x="8340851" y="4803345"/>
              <a:ext cx="48240" cy="136080"/>
            </p14:xfrm>
          </p:contentPart>
        </mc:Choice>
        <mc:Fallback xmlns="">
          <p:pic>
            <p:nvPicPr>
              <p:cNvPr id="40" name="墨迹 39"/>
              <p:cNvPicPr/>
              <p:nvPr/>
            </p:nvPicPr>
            <p:blipFill>
              <a:blip r:embed="rId43"/>
              <a:stretch>
                <a:fillRect/>
              </a:stretch>
            </p:blipFill>
            <p:spPr>
              <a:xfrm>
                <a:off x="8337251" y="4793625"/>
                <a:ext cx="626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墨迹 40"/>
              <p14:cNvContentPartPr/>
              <p14:nvPr/>
            </p14:nvContentPartPr>
            <p14:xfrm>
              <a:off x="8304491" y="4841505"/>
              <a:ext cx="144360" cy="108000"/>
            </p14:xfrm>
          </p:contentPart>
        </mc:Choice>
        <mc:Fallback xmlns="">
          <p:pic>
            <p:nvPicPr>
              <p:cNvPr id="41" name="墨迹 40"/>
              <p:cNvPicPr/>
              <p:nvPr/>
            </p:nvPicPr>
            <p:blipFill>
              <a:blip r:embed="rId45"/>
              <a:stretch>
                <a:fillRect/>
              </a:stretch>
            </p:blipFill>
            <p:spPr>
              <a:xfrm>
                <a:off x="8294411" y="4833225"/>
                <a:ext cx="1645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墨迹 41"/>
              <p14:cNvContentPartPr/>
              <p14:nvPr/>
            </p14:nvContentPartPr>
            <p14:xfrm>
              <a:off x="8467571" y="4754745"/>
              <a:ext cx="141480" cy="146880"/>
            </p14:xfrm>
          </p:contentPart>
        </mc:Choice>
        <mc:Fallback xmlns="">
          <p:pic>
            <p:nvPicPr>
              <p:cNvPr id="42" name="墨迹 41"/>
              <p:cNvPicPr/>
              <p:nvPr/>
            </p:nvPicPr>
            <p:blipFill>
              <a:blip r:embed="rId47"/>
              <a:stretch>
                <a:fillRect/>
              </a:stretch>
            </p:blipFill>
            <p:spPr>
              <a:xfrm>
                <a:off x="8459291" y="4744665"/>
                <a:ext cx="1576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墨迹 42"/>
              <p14:cNvContentPartPr/>
              <p14:nvPr/>
            </p14:nvContentPartPr>
            <p14:xfrm>
              <a:off x="8674211" y="4652145"/>
              <a:ext cx="100080" cy="12240"/>
            </p14:xfrm>
          </p:contentPart>
        </mc:Choice>
        <mc:Fallback xmlns="">
          <p:pic>
            <p:nvPicPr>
              <p:cNvPr id="43" name="墨迹 42"/>
              <p:cNvPicPr/>
              <p:nvPr/>
            </p:nvPicPr>
            <p:blipFill>
              <a:blip r:embed="rId49"/>
              <a:stretch>
                <a:fillRect/>
              </a:stretch>
            </p:blipFill>
            <p:spPr>
              <a:xfrm>
                <a:off x="8664491" y="4641705"/>
                <a:ext cx="1191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墨迹 43"/>
              <p14:cNvContentPartPr/>
              <p14:nvPr/>
            </p14:nvContentPartPr>
            <p14:xfrm>
              <a:off x="8654051" y="4712265"/>
              <a:ext cx="11160" cy="98640"/>
            </p14:xfrm>
          </p:contentPart>
        </mc:Choice>
        <mc:Fallback xmlns="">
          <p:pic>
            <p:nvPicPr>
              <p:cNvPr id="44" name="墨迹 43"/>
              <p:cNvPicPr/>
              <p:nvPr/>
            </p:nvPicPr>
            <p:blipFill>
              <a:blip r:embed="rId51"/>
              <a:stretch>
                <a:fillRect/>
              </a:stretch>
            </p:blipFill>
            <p:spPr>
              <a:xfrm>
                <a:off x="8643251" y="4701825"/>
                <a:ext cx="320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墨迹 44"/>
              <p14:cNvContentPartPr/>
              <p14:nvPr/>
            </p14:nvContentPartPr>
            <p14:xfrm>
              <a:off x="8654051" y="4706865"/>
              <a:ext cx="151560" cy="76320"/>
            </p14:xfrm>
          </p:contentPart>
        </mc:Choice>
        <mc:Fallback xmlns="">
          <p:pic>
            <p:nvPicPr>
              <p:cNvPr id="45" name="墨迹 44"/>
              <p:cNvPicPr/>
              <p:nvPr/>
            </p:nvPicPr>
            <p:blipFill>
              <a:blip r:embed="rId53"/>
              <a:stretch>
                <a:fillRect/>
              </a:stretch>
            </p:blipFill>
            <p:spPr>
              <a:xfrm>
                <a:off x="8643971" y="4695705"/>
                <a:ext cx="172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墨迹 45"/>
              <p14:cNvContentPartPr/>
              <p14:nvPr/>
            </p14:nvContentPartPr>
            <p14:xfrm>
              <a:off x="8654051" y="4727745"/>
              <a:ext cx="360" cy="360"/>
            </p14:xfrm>
          </p:contentPart>
        </mc:Choice>
        <mc:Fallback xmlns="">
          <p:pic>
            <p:nvPicPr>
              <p:cNvPr id="46" name="墨迹 45"/>
              <p:cNvPicPr/>
              <p:nvPr/>
            </p:nvPicPr>
            <p:blipFill>
              <a:blip r:embed="rId55"/>
              <a:stretch>
                <a:fillRect/>
              </a:stretch>
            </p:blipFill>
            <p:spPr>
              <a:xfrm>
                <a:off x="8650811" y="4724505"/>
                <a:ext cx="684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墨迹 46"/>
              <p14:cNvContentPartPr/>
              <p14:nvPr/>
            </p14:nvContentPartPr>
            <p14:xfrm>
              <a:off x="8639651" y="4727745"/>
              <a:ext cx="153720" cy="60120"/>
            </p14:xfrm>
          </p:contentPart>
        </mc:Choice>
        <mc:Fallback xmlns="">
          <p:pic>
            <p:nvPicPr>
              <p:cNvPr id="47" name="墨迹 46"/>
              <p:cNvPicPr/>
              <p:nvPr/>
            </p:nvPicPr>
            <p:blipFill>
              <a:blip r:embed="rId57"/>
              <a:stretch>
                <a:fillRect/>
              </a:stretch>
            </p:blipFill>
            <p:spPr>
              <a:xfrm>
                <a:off x="8632091" y="4724505"/>
                <a:ext cx="16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墨迹 47"/>
              <p14:cNvContentPartPr/>
              <p14:nvPr/>
            </p14:nvContentPartPr>
            <p14:xfrm>
              <a:off x="8677091" y="4790745"/>
              <a:ext cx="194760" cy="98280"/>
            </p14:xfrm>
          </p:contentPart>
        </mc:Choice>
        <mc:Fallback xmlns="">
          <p:pic>
            <p:nvPicPr>
              <p:cNvPr id="48" name="墨迹 47"/>
              <p:cNvPicPr/>
              <p:nvPr/>
            </p:nvPicPr>
            <p:blipFill>
              <a:blip r:embed="rId59"/>
              <a:stretch>
                <a:fillRect/>
              </a:stretch>
            </p:blipFill>
            <p:spPr>
              <a:xfrm>
                <a:off x="8668091" y="4779585"/>
                <a:ext cx="214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墨迹 48"/>
              <p14:cNvContentPartPr/>
              <p14:nvPr/>
            </p14:nvContentPartPr>
            <p14:xfrm>
              <a:off x="8634611" y="4840425"/>
              <a:ext cx="245880" cy="30240"/>
            </p14:xfrm>
          </p:contentPart>
        </mc:Choice>
        <mc:Fallback xmlns="">
          <p:pic>
            <p:nvPicPr>
              <p:cNvPr id="49" name="墨迹 48"/>
              <p:cNvPicPr/>
              <p:nvPr/>
            </p:nvPicPr>
            <p:blipFill>
              <a:blip r:embed="rId61"/>
              <a:stretch>
                <a:fillRect/>
              </a:stretch>
            </p:blipFill>
            <p:spPr>
              <a:xfrm>
                <a:off x="8627051" y="4829985"/>
                <a:ext cx="2624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墨迹 49"/>
              <p14:cNvContentPartPr/>
              <p14:nvPr/>
            </p14:nvContentPartPr>
            <p14:xfrm>
              <a:off x="8664131" y="4833945"/>
              <a:ext cx="203400" cy="56160"/>
            </p14:xfrm>
          </p:contentPart>
        </mc:Choice>
        <mc:Fallback xmlns="">
          <p:pic>
            <p:nvPicPr>
              <p:cNvPr id="50" name="墨迹 49"/>
              <p:cNvPicPr/>
              <p:nvPr/>
            </p:nvPicPr>
            <p:blipFill>
              <a:blip r:embed="rId63"/>
              <a:stretch>
                <a:fillRect/>
              </a:stretch>
            </p:blipFill>
            <p:spPr>
              <a:xfrm>
                <a:off x="8653691" y="4830705"/>
                <a:ext cx="2221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墨迹 50"/>
              <p14:cNvContentPartPr/>
              <p14:nvPr/>
            </p14:nvContentPartPr>
            <p14:xfrm>
              <a:off x="8637851" y="4594905"/>
              <a:ext cx="99000" cy="370080"/>
            </p14:xfrm>
          </p:contentPart>
        </mc:Choice>
        <mc:Fallback xmlns="">
          <p:pic>
            <p:nvPicPr>
              <p:cNvPr id="51" name="墨迹 50"/>
              <p:cNvPicPr/>
              <p:nvPr/>
            </p:nvPicPr>
            <p:blipFill>
              <a:blip r:embed="rId65"/>
              <a:stretch>
                <a:fillRect/>
              </a:stretch>
            </p:blipFill>
            <p:spPr>
              <a:xfrm>
                <a:off x="8633891" y="4585905"/>
                <a:ext cx="11412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墨迹 51"/>
              <p14:cNvContentPartPr/>
              <p14:nvPr/>
            </p14:nvContentPartPr>
            <p14:xfrm>
              <a:off x="8979491" y="4673745"/>
              <a:ext cx="24120" cy="47160"/>
            </p14:xfrm>
          </p:contentPart>
        </mc:Choice>
        <mc:Fallback xmlns="">
          <p:pic>
            <p:nvPicPr>
              <p:cNvPr id="52" name="墨迹 51"/>
              <p:cNvPicPr/>
              <p:nvPr/>
            </p:nvPicPr>
            <p:blipFill>
              <a:blip r:embed="rId67"/>
              <a:stretch>
                <a:fillRect/>
              </a:stretch>
            </p:blipFill>
            <p:spPr>
              <a:xfrm>
                <a:off x="8969771" y="4664025"/>
                <a:ext cx="414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墨迹 52"/>
              <p14:cNvContentPartPr/>
              <p14:nvPr/>
            </p14:nvContentPartPr>
            <p14:xfrm>
              <a:off x="8934491" y="4721265"/>
              <a:ext cx="96840" cy="201240"/>
            </p14:xfrm>
          </p:contentPart>
        </mc:Choice>
        <mc:Fallback xmlns="">
          <p:pic>
            <p:nvPicPr>
              <p:cNvPr id="53" name="墨迹 52"/>
              <p:cNvPicPr/>
              <p:nvPr/>
            </p:nvPicPr>
            <p:blipFill>
              <a:blip r:embed="rId69"/>
              <a:stretch>
                <a:fillRect/>
              </a:stretch>
            </p:blipFill>
            <p:spPr>
              <a:xfrm>
                <a:off x="8925131" y="4717305"/>
                <a:ext cx="1101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墨迹 53"/>
              <p14:cNvContentPartPr/>
              <p14:nvPr/>
            </p14:nvContentPartPr>
            <p14:xfrm>
              <a:off x="9056531" y="4656825"/>
              <a:ext cx="59760" cy="55440"/>
            </p14:xfrm>
          </p:contentPart>
        </mc:Choice>
        <mc:Fallback xmlns="">
          <p:pic>
            <p:nvPicPr>
              <p:cNvPr id="54" name="墨迹 53"/>
              <p:cNvPicPr/>
              <p:nvPr/>
            </p:nvPicPr>
            <p:blipFill>
              <a:blip r:embed="rId71"/>
              <a:stretch>
                <a:fillRect/>
              </a:stretch>
            </p:blipFill>
            <p:spPr>
              <a:xfrm>
                <a:off x="9046811" y="4647105"/>
                <a:ext cx="777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墨迹 54"/>
              <p14:cNvContentPartPr/>
              <p14:nvPr/>
            </p14:nvContentPartPr>
            <p14:xfrm>
              <a:off x="9015131" y="4738905"/>
              <a:ext cx="108720" cy="15120"/>
            </p14:xfrm>
          </p:contentPart>
        </mc:Choice>
        <mc:Fallback xmlns="">
          <p:pic>
            <p:nvPicPr>
              <p:cNvPr id="55" name="墨迹 54"/>
              <p:cNvPicPr/>
              <p:nvPr/>
            </p:nvPicPr>
            <p:blipFill>
              <a:blip r:embed="rId73"/>
              <a:stretch>
                <a:fillRect/>
              </a:stretch>
            </p:blipFill>
            <p:spPr>
              <a:xfrm>
                <a:off x="9005411" y="4728825"/>
                <a:ext cx="1256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墨迹 55"/>
              <p14:cNvContentPartPr/>
              <p14:nvPr/>
            </p14:nvContentPartPr>
            <p14:xfrm>
              <a:off x="9050051" y="4792545"/>
              <a:ext cx="92880" cy="95760"/>
            </p14:xfrm>
          </p:contentPart>
        </mc:Choice>
        <mc:Fallback xmlns="">
          <p:pic>
            <p:nvPicPr>
              <p:cNvPr id="56" name="墨迹 55"/>
              <p:cNvPicPr/>
              <p:nvPr/>
            </p:nvPicPr>
            <p:blipFill>
              <a:blip r:embed="rId75"/>
              <a:stretch>
                <a:fillRect/>
              </a:stretch>
            </p:blipFill>
            <p:spPr>
              <a:xfrm>
                <a:off x="9041051" y="4783905"/>
                <a:ext cx="1116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墨迹 56"/>
              <p14:cNvContentPartPr/>
              <p14:nvPr/>
            </p14:nvContentPartPr>
            <p14:xfrm>
              <a:off x="9027011" y="4735665"/>
              <a:ext cx="31680" cy="175320"/>
            </p14:xfrm>
          </p:contentPart>
        </mc:Choice>
        <mc:Fallback xmlns="">
          <p:pic>
            <p:nvPicPr>
              <p:cNvPr id="57" name="墨迹 56"/>
              <p:cNvPicPr/>
              <p:nvPr/>
            </p:nvPicPr>
            <p:blipFill>
              <a:blip r:embed="rId77"/>
              <a:stretch>
                <a:fillRect/>
              </a:stretch>
            </p:blipFill>
            <p:spPr>
              <a:xfrm>
                <a:off x="9016211" y="4730625"/>
                <a:ext cx="51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墨迹 57"/>
              <p14:cNvContentPartPr/>
              <p14:nvPr/>
            </p14:nvContentPartPr>
            <p14:xfrm>
              <a:off x="9150131" y="4638465"/>
              <a:ext cx="197640" cy="268200"/>
            </p14:xfrm>
          </p:contentPart>
        </mc:Choice>
        <mc:Fallback xmlns="">
          <p:pic>
            <p:nvPicPr>
              <p:cNvPr id="58" name="墨迹 57"/>
              <p:cNvPicPr/>
              <p:nvPr/>
            </p:nvPicPr>
            <p:blipFill>
              <a:blip r:embed="rId79"/>
              <a:stretch>
                <a:fillRect/>
              </a:stretch>
            </p:blipFill>
            <p:spPr>
              <a:xfrm>
                <a:off x="9140771" y="4629465"/>
                <a:ext cx="2113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墨迹 58"/>
              <p14:cNvContentPartPr/>
              <p14:nvPr/>
            </p14:nvContentPartPr>
            <p14:xfrm>
              <a:off x="9366851" y="4736025"/>
              <a:ext cx="121320" cy="136800"/>
            </p14:xfrm>
          </p:contentPart>
        </mc:Choice>
        <mc:Fallback xmlns="">
          <p:pic>
            <p:nvPicPr>
              <p:cNvPr id="59" name="墨迹 58"/>
              <p:cNvPicPr/>
              <p:nvPr/>
            </p:nvPicPr>
            <p:blipFill>
              <a:blip r:embed="rId81"/>
              <a:stretch>
                <a:fillRect/>
              </a:stretch>
            </p:blipFill>
            <p:spPr>
              <a:xfrm>
                <a:off x="9358211" y="4726305"/>
                <a:ext cx="133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墨迹 59"/>
              <p14:cNvContentPartPr/>
              <p14:nvPr/>
            </p14:nvContentPartPr>
            <p14:xfrm>
              <a:off x="9445331" y="4675185"/>
              <a:ext cx="178200" cy="244440"/>
            </p14:xfrm>
          </p:contentPart>
        </mc:Choice>
        <mc:Fallback xmlns="">
          <p:pic>
            <p:nvPicPr>
              <p:cNvPr id="60" name="墨迹 59"/>
              <p:cNvPicPr/>
              <p:nvPr/>
            </p:nvPicPr>
            <p:blipFill>
              <a:blip r:embed="rId83"/>
              <a:stretch>
                <a:fillRect/>
              </a:stretch>
            </p:blipFill>
            <p:spPr>
              <a:xfrm>
                <a:off x="9435611" y="4667625"/>
                <a:ext cx="1911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墨迹 60"/>
              <p14:cNvContentPartPr/>
              <p14:nvPr/>
            </p14:nvContentPartPr>
            <p14:xfrm>
              <a:off x="9628931" y="4652505"/>
              <a:ext cx="64800" cy="96840"/>
            </p14:xfrm>
          </p:contentPart>
        </mc:Choice>
        <mc:Fallback xmlns="">
          <p:pic>
            <p:nvPicPr>
              <p:cNvPr id="61" name="墨迹 60"/>
              <p:cNvPicPr/>
              <p:nvPr/>
            </p:nvPicPr>
            <p:blipFill>
              <a:blip r:embed="rId85"/>
              <a:stretch>
                <a:fillRect/>
              </a:stretch>
            </p:blipFill>
            <p:spPr>
              <a:xfrm>
                <a:off x="9615611" y="4639545"/>
                <a:ext cx="831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墨迹 61"/>
              <p14:cNvContentPartPr/>
              <p14:nvPr/>
            </p14:nvContentPartPr>
            <p14:xfrm>
              <a:off x="6930731" y="5197545"/>
              <a:ext cx="216720" cy="53280"/>
            </p14:xfrm>
          </p:contentPart>
        </mc:Choice>
        <mc:Fallback xmlns="">
          <p:pic>
            <p:nvPicPr>
              <p:cNvPr id="62" name="墨迹 61"/>
              <p:cNvPicPr/>
              <p:nvPr/>
            </p:nvPicPr>
            <p:blipFill>
              <a:blip r:embed="rId87"/>
              <a:stretch>
                <a:fillRect/>
              </a:stretch>
            </p:blipFill>
            <p:spPr>
              <a:xfrm>
                <a:off x="6921011" y="5186025"/>
                <a:ext cx="2379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墨迹 62"/>
              <p14:cNvContentPartPr/>
              <p14:nvPr/>
            </p14:nvContentPartPr>
            <p14:xfrm>
              <a:off x="6909131" y="5276385"/>
              <a:ext cx="22680" cy="84240"/>
            </p14:xfrm>
          </p:contentPart>
        </mc:Choice>
        <mc:Fallback xmlns="">
          <p:pic>
            <p:nvPicPr>
              <p:cNvPr id="63" name="墨迹 62"/>
              <p:cNvPicPr/>
              <p:nvPr/>
            </p:nvPicPr>
            <p:blipFill>
              <a:blip r:embed="rId89"/>
              <a:stretch>
                <a:fillRect/>
              </a:stretch>
            </p:blipFill>
            <p:spPr>
              <a:xfrm>
                <a:off x="6899051" y="5266305"/>
                <a:ext cx="424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墨迹 63"/>
              <p14:cNvContentPartPr/>
              <p14:nvPr/>
            </p14:nvContentPartPr>
            <p14:xfrm>
              <a:off x="6927851" y="5282865"/>
              <a:ext cx="111600" cy="267480"/>
            </p14:xfrm>
          </p:contentPart>
        </mc:Choice>
        <mc:Fallback xmlns="">
          <p:pic>
            <p:nvPicPr>
              <p:cNvPr id="64" name="墨迹 63"/>
              <p:cNvPicPr/>
              <p:nvPr/>
            </p:nvPicPr>
            <p:blipFill>
              <a:blip r:embed="rId91"/>
              <a:stretch>
                <a:fillRect/>
              </a:stretch>
            </p:blipFill>
            <p:spPr>
              <a:xfrm>
                <a:off x="6918851" y="5275665"/>
                <a:ext cx="1310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墨迹 64"/>
              <p14:cNvContentPartPr/>
              <p14:nvPr/>
            </p14:nvContentPartPr>
            <p14:xfrm>
              <a:off x="7170491" y="5307705"/>
              <a:ext cx="90720" cy="147960"/>
            </p14:xfrm>
          </p:contentPart>
        </mc:Choice>
        <mc:Fallback xmlns="">
          <p:pic>
            <p:nvPicPr>
              <p:cNvPr id="65" name="墨迹 64"/>
              <p:cNvPicPr/>
              <p:nvPr/>
            </p:nvPicPr>
            <p:blipFill>
              <a:blip r:embed="rId93"/>
              <a:stretch>
                <a:fillRect/>
              </a:stretch>
            </p:blipFill>
            <p:spPr>
              <a:xfrm>
                <a:off x="7159331" y="5298345"/>
                <a:ext cx="104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墨迹 65"/>
              <p14:cNvContentPartPr/>
              <p14:nvPr/>
            </p14:nvContentPartPr>
            <p14:xfrm>
              <a:off x="7266971" y="5307705"/>
              <a:ext cx="152280" cy="165240"/>
            </p14:xfrm>
          </p:contentPart>
        </mc:Choice>
        <mc:Fallback xmlns="">
          <p:pic>
            <p:nvPicPr>
              <p:cNvPr id="66" name="墨迹 65"/>
              <p:cNvPicPr/>
              <p:nvPr/>
            </p:nvPicPr>
            <p:blipFill>
              <a:blip r:embed="rId95"/>
              <a:stretch>
                <a:fillRect/>
              </a:stretch>
            </p:blipFill>
            <p:spPr>
              <a:xfrm>
                <a:off x="7259051" y="5299425"/>
                <a:ext cx="163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7" name="墨迹 66"/>
              <p14:cNvContentPartPr/>
              <p14:nvPr/>
            </p14:nvContentPartPr>
            <p14:xfrm>
              <a:off x="7457771" y="5258745"/>
              <a:ext cx="102600" cy="68040"/>
            </p14:xfrm>
          </p:contentPart>
        </mc:Choice>
        <mc:Fallback xmlns="">
          <p:pic>
            <p:nvPicPr>
              <p:cNvPr id="67" name="墨迹 66"/>
              <p:cNvPicPr/>
              <p:nvPr/>
            </p:nvPicPr>
            <p:blipFill>
              <a:blip r:embed="rId97"/>
              <a:stretch>
                <a:fillRect/>
              </a:stretch>
            </p:blipFill>
            <p:spPr>
              <a:xfrm>
                <a:off x="7448051" y="5249025"/>
                <a:ext cx="1202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墨迹 67"/>
              <p14:cNvContentPartPr/>
              <p14:nvPr/>
            </p14:nvContentPartPr>
            <p14:xfrm>
              <a:off x="7450931" y="5282865"/>
              <a:ext cx="162000" cy="200880"/>
            </p14:xfrm>
          </p:contentPart>
        </mc:Choice>
        <mc:Fallback xmlns="">
          <p:pic>
            <p:nvPicPr>
              <p:cNvPr id="68" name="墨迹 67"/>
              <p:cNvPicPr/>
              <p:nvPr/>
            </p:nvPicPr>
            <p:blipFill>
              <a:blip r:embed="rId99"/>
              <a:stretch>
                <a:fillRect/>
              </a:stretch>
            </p:blipFill>
            <p:spPr>
              <a:xfrm>
                <a:off x="7440851" y="5276385"/>
                <a:ext cx="1789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0" name="墨迹 79"/>
              <p14:cNvContentPartPr/>
              <p14:nvPr/>
            </p14:nvContentPartPr>
            <p14:xfrm>
              <a:off x="7638131" y="5187465"/>
              <a:ext cx="93600" cy="205560"/>
            </p14:xfrm>
          </p:contentPart>
        </mc:Choice>
        <mc:Fallback xmlns="">
          <p:pic>
            <p:nvPicPr>
              <p:cNvPr id="80" name="墨迹 79"/>
              <p:cNvPicPr/>
              <p:nvPr/>
            </p:nvPicPr>
            <p:blipFill>
              <a:blip r:embed="rId101"/>
              <a:stretch>
                <a:fillRect/>
              </a:stretch>
            </p:blipFill>
            <p:spPr>
              <a:xfrm>
                <a:off x="7630571" y="5179545"/>
                <a:ext cx="1108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1" name="墨迹 80"/>
              <p14:cNvContentPartPr/>
              <p14:nvPr/>
            </p14:nvContentPartPr>
            <p14:xfrm>
              <a:off x="7589171" y="5292585"/>
              <a:ext cx="98640" cy="99000"/>
            </p14:xfrm>
          </p:contentPart>
        </mc:Choice>
        <mc:Fallback xmlns="">
          <p:pic>
            <p:nvPicPr>
              <p:cNvPr id="81" name="墨迹 80"/>
              <p:cNvPicPr/>
              <p:nvPr/>
            </p:nvPicPr>
            <p:blipFill>
              <a:blip r:embed="rId103"/>
              <a:stretch>
                <a:fillRect/>
              </a:stretch>
            </p:blipFill>
            <p:spPr>
              <a:xfrm>
                <a:off x="7581611" y="5283585"/>
                <a:ext cx="1130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2" name="墨迹 81"/>
              <p14:cNvContentPartPr/>
              <p14:nvPr/>
            </p14:nvContentPartPr>
            <p14:xfrm>
              <a:off x="7639211" y="5255505"/>
              <a:ext cx="32760" cy="248400"/>
            </p14:xfrm>
          </p:contentPart>
        </mc:Choice>
        <mc:Fallback xmlns="">
          <p:pic>
            <p:nvPicPr>
              <p:cNvPr id="82" name="墨迹 81"/>
              <p:cNvPicPr/>
              <p:nvPr/>
            </p:nvPicPr>
            <p:blipFill>
              <a:blip r:embed="rId105"/>
              <a:stretch>
                <a:fillRect/>
              </a:stretch>
            </p:blipFill>
            <p:spPr>
              <a:xfrm>
                <a:off x="7633451" y="5246505"/>
                <a:ext cx="475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3" name="墨迹 82"/>
              <p14:cNvContentPartPr/>
              <p14:nvPr/>
            </p14:nvContentPartPr>
            <p14:xfrm>
              <a:off x="7575851" y="5439465"/>
              <a:ext cx="172080" cy="88920"/>
            </p14:xfrm>
          </p:contentPart>
        </mc:Choice>
        <mc:Fallback xmlns="">
          <p:pic>
            <p:nvPicPr>
              <p:cNvPr id="83" name="墨迹 82"/>
              <p:cNvPicPr/>
              <p:nvPr/>
            </p:nvPicPr>
            <p:blipFill>
              <a:blip r:embed="rId107"/>
              <a:stretch>
                <a:fillRect/>
              </a:stretch>
            </p:blipFill>
            <p:spPr>
              <a:xfrm>
                <a:off x="7566491" y="5429025"/>
                <a:ext cx="1886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4" name="墨迹 83"/>
              <p14:cNvContentPartPr/>
              <p14:nvPr/>
            </p14:nvContentPartPr>
            <p14:xfrm>
              <a:off x="7775291" y="5340825"/>
              <a:ext cx="146160" cy="151920"/>
            </p14:xfrm>
          </p:contentPart>
        </mc:Choice>
        <mc:Fallback xmlns="">
          <p:pic>
            <p:nvPicPr>
              <p:cNvPr id="84" name="墨迹 83"/>
              <p:cNvPicPr/>
              <p:nvPr/>
            </p:nvPicPr>
            <p:blipFill>
              <a:blip r:embed="rId109"/>
              <a:stretch>
                <a:fillRect/>
              </a:stretch>
            </p:blipFill>
            <p:spPr>
              <a:xfrm>
                <a:off x="7767011" y="5331465"/>
                <a:ext cx="1645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5" name="墨迹 84"/>
              <p14:cNvContentPartPr/>
              <p14:nvPr/>
            </p14:nvContentPartPr>
            <p14:xfrm>
              <a:off x="7783931" y="5286825"/>
              <a:ext cx="63000" cy="178560"/>
            </p14:xfrm>
          </p:contentPart>
        </mc:Choice>
        <mc:Fallback xmlns="">
          <p:pic>
            <p:nvPicPr>
              <p:cNvPr id="85" name="墨迹 84"/>
              <p:cNvPicPr/>
              <p:nvPr/>
            </p:nvPicPr>
            <p:blipFill>
              <a:blip r:embed="rId111"/>
              <a:stretch>
                <a:fillRect/>
              </a:stretch>
            </p:blipFill>
            <p:spPr>
              <a:xfrm>
                <a:off x="7774211" y="5277825"/>
                <a:ext cx="817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6" name="墨迹 85"/>
              <p14:cNvContentPartPr/>
              <p14:nvPr/>
            </p14:nvContentPartPr>
            <p14:xfrm>
              <a:off x="7807331" y="5317065"/>
              <a:ext cx="135000" cy="131400"/>
            </p14:xfrm>
          </p:contentPart>
        </mc:Choice>
        <mc:Fallback xmlns="">
          <p:pic>
            <p:nvPicPr>
              <p:cNvPr id="86" name="墨迹 85"/>
              <p:cNvPicPr/>
              <p:nvPr/>
            </p:nvPicPr>
            <p:blipFill>
              <a:blip r:embed="rId113"/>
              <a:stretch>
                <a:fillRect/>
              </a:stretch>
            </p:blipFill>
            <p:spPr>
              <a:xfrm>
                <a:off x="7797971" y="5307705"/>
                <a:ext cx="1522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7" name="墨迹 86"/>
              <p14:cNvContentPartPr/>
              <p14:nvPr/>
            </p14:nvContentPartPr>
            <p14:xfrm>
              <a:off x="7979051" y="5285025"/>
              <a:ext cx="189720" cy="45000"/>
            </p14:xfrm>
          </p:contentPart>
        </mc:Choice>
        <mc:Fallback xmlns="">
          <p:pic>
            <p:nvPicPr>
              <p:cNvPr id="87" name="墨迹 86"/>
              <p:cNvPicPr/>
              <p:nvPr/>
            </p:nvPicPr>
            <p:blipFill>
              <a:blip r:embed="rId115"/>
              <a:stretch>
                <a:fillRect/>
              </a:stretch>
            </p:blipFill>
            <p:spPr>
              <a:xfrm>
                <a:off x="7969331" y="5282145"/>
                <a:ext cx="2095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8" name="墨迹 87"/>
              <p14:cNvContentPartPr/>
              <p14:nvPr/>
            </p14:nvContentPartPr>
            <p14:xfrm>
              <a:off x="8081651" y="5247945"/>
              <a:ext cx="9720" cy="153000"/>
            </p14:xfrm>
          </p:contentPart>
        </mc:Choice>
        <mc:Fallback xmlns="">
          <p:pic>
            <p:nvPicPr>
              <p:cNvPr id="88" name="墨迹 87"/>
              <p:cNvPicPr/>
              <p:nvPr/>
            </p:nvPicPr>
            <p:blipFill>
              <a:blip r:embed="rId117"/>
              <a:stretch>
                <a:fillRect/>
              </a:stretch>
            </p:blipFill>
            <p:spPr>
              <a:xfrm>
                <a:off x="8074451" y="5237865"/>
                <a:ext cx="277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9" name="墨迹 88"/>
              <p14:cNvContentPartPr/>
              <p14:nvPr/>
            </p14:nvContentPartPr>
            <p14:xfrm>
              <a:off x="8022611" y="5281785"/>
              <a:ext cx="154080" cy="155880"/>
            </p14:xfrm>
          </p:contentPart>
        </mc:Choice>
        <mc:Fallback xmlns="">
          <p:pic>
            <p:nvPicPr>
              <p:cNvPr id="89" name="墨迹 88"/>
              <p:cNvPicPr/>
              <p:nvPr/>
            </p:nvPicPr>
            <p:blipFill>
              <a:blip r:embed="rId119"/>
              <a:stretch>
                <a:fillRect/>
              </a:stretch>
            </p:blipFill>
            <p:spPr>
              <a:xfrm>
                <a:off x="8012891" y="5273505"/>
                <a:ext cx="1731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 name="墨迹 89"/>
              <p14:cNvContentPartPr/>
              <p14:nvPr/>
            </p14:nvContentPartPr>
            <p14:xfrm>
              <a:off x="8023691" y="5424345"/>
              <a:ext cx="152640" cy="43920"/>
            </p14:xfrm>
          </p:contentPart>
        </mc:Choice>
        <mc:Fallback xmlns="">
          <p:pic>
            <p:nvPicPr>
              <p:cNvPr id="90" name="墨迹 89"/>
              <p:cNvPicPr/>
              <p:nvPr/>
            </p:nvPicPr>
            <p:blipFill>
              <a:blip r:embed="rId121"/>
              <a:stretch>
                <a:fillRect/>
              </a:stretch>
            </p:blipFill>
            <p:spPr>
              <a:xfrm>
                <a:off x="8014331" y="5421105"/>
                <a:ext cx="1706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1" name="墨迹 90"/>
              <p14:cNvContentPartPr/>
              <p14:nvPr/>
            </p14:nvContentPartPr>
            <p14:xfrm>
              <a:off x="8062931" y="5368185"/>
              <a:ext cx="61560" cy="160560"/>
            </p14:xfrm>
          </p:contentPart>
        </mc:Choice>
        <mc:Fallback xmlns="">
          <p:pic>
            <p:nvPicPr>
              <p:cNvPr id="91" name="墨迹 90"/>
              <p:cNvPicPr/>
              <p:nvPr/>
            </p:nvPicPr>
            <p:blipFill>
              <a:blip r:embed="rId123"/>
              <a:stretch>
                <a:fillRect/>
              </a:stretch>
            </p:blipFill>
            <p:spPr>
              <a:xfrm>
                <a:off x="8060051" y="5358825"/>
                <a:ext cx="738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2" name="墨迹 91"/>
              <p14:cNvContentPartPr/>
              <p14:nvPr/>
            </p14:nvContentPartPr>
            <p14:xfrm>
              <a:off x="8092091" y="5449185"/>
              <a:ext cx="138240" cy="63000"/>
            </p14:xfrm>
          </p:contentPart>
        </mc:Choice>
        <mc:Fallback xmlns="">
          <p:pic>
            <p:nvPicPr>
              <p:cNvPr id="92" name="墨迹 91"/>
              <p:cNvPicPr/>
              <p:nvPr/>
            </p:nvPicPr>
            <p:blipFill>
              <a:blip r:embed="rId125"/>
              <a:stretch>
                <a:fillRect/>
              </a:stretch>
            </p:blipFill>
            <p:spPr>
              <a:xfrm>
                <a:off x="8083091" y="5440185"/>
                <a:ext cx="1537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3" name="墨迹 92"/>
              <p14:cNvContentPartPr/>
              <p14:nvPr/>
            </p14:nvContentPartPr>
            <p14:xfrm>
              <a:off x="8246891" y="5240385"/>
              <a:ext cx="125640" cy="173880"/>
            </p14:xfrm>
          </p:contentPart>
        </mc:Choice>
        <mc:Fallback xmlns="">
          <p:pic>
            <p:nvPicPr>
              <p:cNvPr id="93" name="墨迹 92"/>
              <p:cNvPicPr/>
              <p:nvPr/>
            </p:nvPicPr>
            <p:blipFill>
              <a:blip r:embed="rId127"/>
              <a:stretch>
                <a:fillRect/>
              </a:stretch>
            </p:blipFill>
            <p:spPr>
              <a:xfrm>
                <a:off x="8237891" y="5229945"/>
                <a:ext cx="1450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墨迹 93"/>
              <p14:cNvContentPartPr/>
              <p14:nvPr/>
            </p14:nvContentPartPr>
            <p14:xfrm>
              <a:off x="8312771" y="5323185"/>
              <a:ext cx="32400" cy="149040"/>
            </p14:xfrm>
          </p:contentPart>
        </mc:Choice>
        <mc:Fallback xmlns="">
          <p:pic>
            <p:nvPicPr>
              <p:cNvPr id="94" name="墨迹 93"/>
              <p:cNvPicPr/>
              <p:nvPr/>
            </p:nvPicPr>
            <p:blipFill>
              <a:blip r:embed="rId129"/>
              <a:stretch>
                <a:fillRect/>
              </a:stretch>
            </p:blipFill>
            <p:spPr>
              <a:xfrm>
                <a:off x="8302331" y="5312745"/>
                <a:ext cx="46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墨迹 94"/>
              <p14:cNvContentPartPr/>
              <p14:nvPr/>
            </p14:nvContentPartPr>
            <p14:xfrm>
              <a:off x="8375771" y="5297265"/>
              <a:ext cx="88200" cy="128160"/>
            </p14:xfrm>
          </p:contentPart>
        </mc:Choice>
        <mc:Fallback xmlns="">
          <p:pic>
            <p:nvPicPr>
              <p:cNvPr id="95" name="墨迹 94"/>
              <p:cNvPicPr/>
              <p:nvPr/>
            </p:nvPicPr>
            <p:blipFill>
              <a:blip r:embed="rId131"/>
              <a:stretch>
                <a:fillRect/>
              </a:stretch>
            </p:blipFill>
            <p:spPr>
              <a:xfrm>
                <a:off x="8365691" y="5289345"/>
                <a:ext cx="1011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墨迹 95"/>
              <p14:cNvContentPartPr/>
              <p14:nvPr/>
            </p14:nvContentPartPr>
            <p14:xfrm>
              <a:off x="8427251" y="5270985"/>
              <a:ext cx="87840" cy="186120"/>
            </p14:xfrm>
          </p:contentPart>
        </mc:Choice>
        <mc:Fallback xmlns="">
          <p:pic>
            <p:nvPicPr>
              <p:cNvPr id="96" name="墨迹 95"/>
              <p:cNvPicPr/>
              <p:nvPr/>
            </p:nvPicPr>
            <p:blipFill>
              <a:blip r:embed="rId133"/>
              <a:stretch>
                <a:fillRect/>
              </a:stretch>
            </p:blipFill>
            <p:spPr>
              <a:xfrm>
                <a:off x="8424011" y="5260185"/>
                <a:ext cx="102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墨迹 96"/>
              <p14:cNvContentPartPr/>
              <p14:nvPr/>
            </p14:nvContentPartPr>
            <p14:xfrm>
              <a:off x="8514011" y="5389785"/>
              <a:ext cx="119160" cy="60480"/>
            </p14:xfrm>
          </p:contentPart>
        </mc:Choice>
        <mc:Fallback xmlns="">
          <p:pic>
            <p:nvPicPr>
              <p:cNvPr id="97" name="墨迹 96"/>
              <p:cNvPicPr/>
              <p:nvPr/>
            </p:nvPicPr>
            <p:blipFill>
              <a:blip r:embed="rId135"/>
              <a:stretch>
                <a:fillRect/>
              </a:stretch>
            </p:blipFill>
            <p:spPr>
              <a:xfrm>
                <a:off x="8502491" y="5378265"/>
                <a:ext cx="1346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墨迹 97"/>
              <p14:cNvContentPartPr/>
              <p14:nvPr/>
            </p14:nvContentPartPr>
            <p14:xfrm>
              <a:off x="8664491" y="5271345"/>
              <a:ext cx="127440" cy="65160"/>
            </p14:xfrm>
          </p:contentPart>
        </mc:Choice>
        <mc:Fallback xmlns="">
          <p:pic>
            <p:nvPicPr>
              <p:cNvPr id="98" name="墨迹 97"/>
              <p:cNvPicPr/>
              <p:nvPr/>
            </p:nvPicPr>
            <p:blipFill>
              <a:blip r:embed="rId137"/>
              <a:stretch>
                <a:fillRect/>
              </a:stretch>
            </p:blipFill>
            <p:spPr>
              <a:xfrm>
                <a:off x="8653691" y="5260185"/>
                <a:ext cx="147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墨迹 98"/>
              <p14:cNvContentPartPr/>
              <p14:nvPr/>
            </p14:nvContentPartPr>
            <p14:xfrm>
              <a:off x="8659811" y="5319225"/>
              <a:ext cx="132840" cy="65880"/>
            </p14:xfrm>
          </p:contentPart>
        </mc:Choice>
        <mc:Fallback xmlns="">
          <p:pic>
            <p:nvPicPr>
              <p:cNvPr id="99" name="墨迹 98"/>
              <p:cNvPicPr/>
              <p:nvPr/>
            </p:nvPicPr>
            <p:blipFill>
              <a:blip r:embed="rId139"/>
              <a:stretch>
                <a:fillRect/>
              </a:stretch>
            </p:blipFill>
            <p:spPr>
              <a:xfrm>
                <a:off x="8650091" y="5316345"/>
                <a:ext cx="1508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墨迹 99"/>
              <p14:cNvContentPartPr/>
              <p14:nvPr/>
            </p14:nvContentPartPr>
            <p14:xfrm>
              <a:off x="8664491" y="5298705"/>
              <a:ext cx="104760" cy="213840"/>
            </p14:xfrm>
          </p:contentPart>
        </mc:Choice>
        <mc:Fallback xmlns="">
          <p:pic>
            <p:nvPicPr>
              <p:cNvPr id="100" name="墨迹 99"/>
              <p:cNvPicPr/>
              <p:nvPr/>
            </p:nvPicPr>
            <p:blipFill>
              <a:blip r:embed="rId141"/>
              <a:stretch>
                <a:fillRect/>
              </a:stretch>
            </p:blipFill>
            <p:spPr>
              <a:xfrm>
                <a:off x="8659091" y="5288625"/>
                <a:ext cx="1224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墨迹 100"/>
              <p14:cNvContentPartPr/>
              <p14:nvPr/>
            </p14:nvContentPartPr>
            <p14:xfrm>
              <a:off x="8873651" y="5274225"/>
              <a:ext cx="48600" cy="152280"/>
            </p14:xfrm>
          </p:contentPart>
        </mc:Choice>
        <mc:Fallback xmlns="">
          <p:pic>
            <p:nvPicPr>
              <p:cNvPr id="101" name="墨迹 100"/>
              <p:cNvPicPr/>
              <p:nvPr/>
            </p:nvPicPr>
            <p:blipFill>
              <a:blip r:embed="rId143"/>
              <a:stretch>
                <a:fillRect/>
              </a:stretch>
            </p:blipFill>
            <p:spPr>
              <a:xfrm>
                <a:off x="8862491" y="5263425"/>
                <a:ext cx="698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2" name="墨迹 101"/>
              <p14:cNvContentPartPr/>
              <p14:nvPr/>
            </p14:nvContentPartPr>
            <p14:xfrm>
              <a:off x="8917211" y="5298705"/>
              <a:ext cx="100080" cy="114120"/>
            </p14:xfrm>
          </p:contentPart>
        </mc:Choice>
        <mc:Fallback xmlns="">
          <p:pic>
            <p:nvPicPr>
              <p:cNvPr id="102" name="墨迹 101"/>
              <p:cNvPicPr/>
              <p:nvPr/>
            </p:nvPicPr>
            <p:blipFill>
              <a:blip r:embed="rId145"/>
              <a:stretch>
                <a:fillRect/>
              </a:stretch>
            </p:blipFill>
            <p:spPr>
              <a:xfrm>
                <a:off x="8906411" y="5288265"/>
                <a:ext cx="1137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3" name="墨迹 102"/>
              <p14:cNvContentPartPr/>
              <p14:nvPr/>
            </p14:nvContentPartPr>
            <p14:xfrm>
              <a:off x="9068771" y="5184225"/>
              <a:ext cx="132840" cy="264960"/>
            </p14:xfrm>
          </p:contentPart>
        </mc:Choice>
        <mc:Fallback xmlns="">
          <p:pic>
            <p:nvPicPr>
              <p:cNvPr id="103" name="墨迹 102"/>
              <p:cNvPicPr/>
              <p:nvPr/>
            </p:nvPicPr>
            <p:blipFill>
              <a:blip r:embed="rId147"/>
              <a:stretch>
                <a:fillRect/>
              </a:stretch>
            </p:blipFill>
            <p:spPr>
              <a:xfrm>
                <a:off x="9060851" y="5175585"/>
                <a:ext cx="1494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4" name="墨迹 103"/>
              <p14:cNvContentPartPr/>
              <p14:nvPr/>
            </p14:nvContentPartPr>
            <p14:xfrm>
              <a:off x="9135731" y="5255505"/>
              <a:ext cx="99000" cy="14040"/>
            </p14:xfrm>
          </p:contentPart>
        </mc:Choice>
        <mc:Fallback xmlns="">
          <p:pic>
            <p:nvPicPr>
              <p:cNvPr id="104" name="墨迹 103"/>
              <p:cNvPicPr/>
              <p:nvPr/>
            </p:nvPicPr>
            <p:blipFill>
              <a:blip r:embed="rId149"/>
              <a:stretch>
                <a:fillRect/>
              </a:stretch>
            </p:blipFill>
            <p:spPr>
              <a:xfrm>
                <a:off x="9126371" y="5246145"/>
                <a:ext cx="117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5" name="墨迹 104"/>
              <p14:cNvContentPartPr/>
              <p14:nvPr/>
            </p14:nvContentPartPr>
            <p14:xfrm>
              <a:off x="9135731" y="5269545"/>
              <a:ext cx="360" cy="360"/>
            </p14:xfrm>
          </p:contentPart>
        </mc:Choice>
        <mc:Fallback xmlns="">
          <p:pic>
            <p:nvPicPr>
              <p:cNvPr id="105" name="墨迹 104"/>
              <p:cNvPicPr/>
              <p:nvPr/>
            </p:nvPicPr>
            <p:blipFill>
              <a:blip r:embed="rId151"/>
              <a:stretch>
                <a:fillRect/>
              </a:stretch>
            </p:blipFill>
            <p:spPr>
              <a:xfrm>
                <a:off x="9132491" y="5266305"/>
                <a:ext cx="684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6" name="墨迹 105"/>
              <p14:cNvContentPartPr/>
              <p14:nvPr/>
            </p14:nvContentPartPr>
            <p14:xfrm>
              <a:off x="9135731" y="5269545"/>
              <a:ext cx="49320" cy="167400"/>
            </p14:xfrm>
          </p:contentPart>
        </mc:Choice>
        <mc:Fallback xmlns="">
          <p:pic>
            <p:nvPicPr>
              <p:cNvPr id="106" name="墨迹 105"/>
              <p:cNvPicPr/>
              <p:nvPr/>
            </p:nvPicPr>
            <p:blipFill>
              <a:blip r:embed="rId153"/>
              <a:stretch>
                <a:fillRect/>
              </a:stretch>
            </p:blipFill>
            <p:spPr>
              <a:xfrm>
                <a:off x="9132491" y="5266305"/>
                <a:ext cx="586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7" name="墨迹 106"/>
              <p14:cNvContentPartPr/>
              <p14:nvPr/>
            </p14:nvContentPartPr>
            <p14:xfrm>
              <a:off x="9165251" y="5299425"/>
              <a:ext cx="147960" cy="168120"/>
            </p14:xfrm>
          </p:contentPart>
        </mc:Choice>
        <mc:Fallback xmlns="">
          <p:pic>
            <p:nvPicPr>
              <p:cNvPr id="107" name="墨迹 106"/>
              <p:cNvPicPr/>
              <p:nvPr/>
            </p:nvPicPr>
            <p:blipFill>
              <a:blip r:embed="rId155"/>
              <a:stretch>
                <a:fillRect/>
              </a:stretch>
            </p:blipFill>
            <p:spPr>
              <a:xfrm>
                <a:off x="9155891" y="5291145"/>
                <a:ext cx="1674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8" name="墨迹 107"/>
              <p14:cNvContentPartPr/>
              <p14:nvPr/>
            </p14:nvContentPartPr>
            <p14:xfrm>
              <a:off x="9192971" y="5396265"/>
              <a:ext cx="83520" cy="12960"/>
            </p14:xfrm>
          </p:contentPart>
        </mc:Choice>
        <mc:Fallback xmlns="">
          <p:pic>
            <p:nvPicPr>
              <p:cNvPr id="108" name="墨迹 107"/>
              <p:cNvPicPr/>
              <p:nvPr/>
            </p:nvPicPr>
            <p:blipFill>
              <a:blip r:embed="rId157"/>
              <a:stretch>
                <a:fillRect/>
              </a:stretch>
            </p:blipFill>
            <p:spPr>
              <a:xfrm>
                <a:off x="9181811" y="5385105"/>
                <a:ext cx="99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9" name="墨迹 108"/>
              <p14:cNvContentPartPr/>
              <p14:nvPr/>
            </p14:nvContentPartPr>
            <p14:xfrm>
              <a:off x="9396731" y="5209065"/>
              <a:ext cx="17280" cy="120600"/>
            </p14:xfrm>
          </p:contentPart>
        </mc:Choice>
        <mc:Fallback xmlns="">
          <p:pic>
            <p:nvPicPr>
              <p:cNvPr id="109" name="墨迹 108"/>
              <p:cNvPicPr/>
              <p:nvPr/>
            </p:nvPicPr>
            <p:blipFill>
              <a:blip r:embed="rId159"/>
              <a:stretch>
                <a:fillRect/>
              </a:stretch>
            </p:blipFill>
            <p:spPr>
              <a:xfrm>
                <a:off x="9390251" y="5198985"/>
                <a:ext cx="338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0" name="墨迹 109"/>
              <p14:cNvContentPartPr/>
              <p14:nvPr/>
            </p14:nvContentPartPr>
            <p14:xfrm>
              <a:off x="9363611" y="5282145"/>
              <a:ext cx="134280" cy="119160"/>
            </p14:xfrm>
          </p:contentPart>
        </mc:Choice>
        <mc:Fallback xmlns="">
          <p:pic>
            <p:nvPicPr>
              <p:cNvPr id="110" name="墨迹 109"/>
              <p:cNvPicPr/>
              <p:nvPr/>
            </p:nvPicPr>
            <p:blipFill>
              <a:blip r:embed="rId161"/>
              <a:stretch>
                <a:fillRect/>
              </a:stretch>
            </p:blipFill>
            <p:spPr>
              <a:xfrm>
                <a:off x="9354251" y="5270985"/>
                <a:ext cx="154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1" name="墨迹 110"/>
              <p14:cNvContentPartPr/>
              <p14:nvPr/>
            </p14:nvContentPartPr>
            <p14:xfrm>
              <a:off x="9458651" y="5230665"/>
              <a:ext cx="27000" cy="220320"/>
            </p14:xfrm>
          </p:contentPart>
        </mc:Choice>
        <mc:Fallback xmlns="">
          <p:pic>
            <p:nvPicPr>
              <p:cNvPr id="111" name="墨迹 110"/>
              <p:cNvPicPr/>
              <p:nvPr/>
            </p:nvPicPr>
            <p:blipFill>
              <a:blip r:embed="rId163"/>
              <a:stretch>
                <a:fillRect/>
              </a:stretch>
            </p:blipFill>
            <p:spPr>
              <a:xfrm>
                <a:off x="9448931" y="5220945"/>
                <a:ext cx="493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墨迹 111"/>
              <p14:cNvContentPartPr/>
              <p14:nvPr/>
            </p14:nvContentPartPr>
            <p14:xfrm>
              <a:off x="9512651" y="5235345"/>
              <a:ext cx="88920" cy="12960"/>
            </p14:xfrm>
          </p:contentPart>
        </mc:Choice>
        <mc:Fallback xmlns="">
          <p:pic>
            <p:nvPicPr>
              <p:cNvPr id="112" name="墨迹 111"/>
              <p:cNvPicPr/>
              <p:nvPr/>
            </p:nvPicPr>
            <p:blipFill>
              <a:blip r:embed="rId165"/>
              <a:stretch>
                <a:fillRect/>
              </a:stretch>
            </p:blipFill>
            <p:spPr>
              <a:xfrm>
                <a:off x="9502211" y="5231025"/>
                <a:ext cx="108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墨迹 112"/>
              <p14:cNvContentPartPr/>
              <p14:nvPr/>
            </p14:nvContentPartPr>
            <p14:xfrm>
              <a:off x="9501131" y="5210145"/>
              <a:ext cx="109440" cy="115560"/>
            </p14:xfrm>
          </p:contentPart>
        </mc:Choice>
        <mc:Fallback xmlns="">
          <p:pic>
            <p:nvPicPr>
              <p:cNvPr id="113" name="墨迹 112"/>
              <p:cNvPicPr/>
              <p:nvPr/>
            </p:nvPicPr>
            <p:blipFill>
              <a:blip r:embed="rId167"/>
              <a:stretch>
                <a:fillRect/>
              </a:stretch>
            </p:blipFill>
            <p:spPr>
              <a:xfrm>
                <a:off x="9492851" y="5200785"/>
                <a:ext cx="125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4" name="墨迹 113"/>
              <p14:cNvContentPartPr/>
              <p14:nvPr/>
            </p14:nvContentPartPr>
            <p14:xfrm>
              <a:off x="9518051" y="5321385"/>
              <a:ext cx="118440" cy="181080"/>
            </p14:xfrm>
          </p:contentPart>
        </mc:Choice>
        <mc:Fallback xmlns="">
          <p:pic>
            <p:nvPicPr>
              <p:cNvPr id="114" name="墨迹 113"/>
              <p:cNvPicPr/>
              <p:nvPr/>
            </p:nvPicPr>
            <p:blipFill>
              <a:blip r:embed="rId169"/>
              <a:stretch>
                <a:fillRect/>
              </a:stretch>
            </p:blipFill>
            <p:spPr>
              <a:xfrm>
                <a:off x="9508331" y="5313105"/>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5" name="墨迹 114"/>
              <p14:cNvContentPartPr/>
              <p14:nvPr/>
            </p14:nvContentPartPr>
            <p14:xfrm>
              <a:off x="9548291" y="5407065"/>
              <a:ext cx="62640" cy="5040"/>
            </p14:xfrm>
          </p:contentPart>
        </mc:Choice>
        <mc:Fallback xmlns="">
          <p:pic>
            <p:nvPicPr>
              <p:cNvPr id="115" name="墨迹 114"/>
              <p:cNvPicPr/>
              <p:nvPr/>
            </p:nvPicPr>
            <p:blipFill>
              <a:blip r:embed="rId171"/>
              <a:stretch>
                <a:fillRect/>
              </a:stretch>
            </p:blipFill>
            <p:spPr>
              <a:xfrm>
                <a:off x="9536771" y="5395905"/>
                <a:ext cx="777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6" name="墨迹 115"/>
              <p14:cNvContentPartPr/>
              <p14:nvPr/>
            </p14:nvContentPartPr>
            <p14:xfrm>
              <a:off x="9735491" y="5205465"/>
              <a:ext cx="49320" cy="83160"/>
            </p14:xfrm>
          </p:contentPart>
        </mc:Choice>
        <mc:Fallback xmlns="">
          <p:pic>
            <p:nvPicPr>
              <p:cNvPr id="116" name="墨迹 115"/>
              <p:cNvPicPr/>
              <p:nvPr/>
            </p:nvPicPr>
            <p:blipFill>
              <a:blip r:embed="rId173"/>
              <a:stretch>
                <a:fillRect/>
              </a:stretch>
            </p:blipFill>
            <p:spPr>
              <a:xfrm>
                <a:off x="9725771" y="5195385"/>
                <a:ext cx="691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7" name="墨迹 116"/>
              <p14:cNvContentPartPr/>
              <p14:nvPr/>
            </p14:nvContentPartPr>
            <p14:xfrm>
              <a:off x="9784451" y="5205465"/>
              <a:ext cx="360" cy="360"/>
            </p14:xfrm>
          </p:contentPart>
        </mc:Choice>
        <mc:Fallback xmlns="">
          <p:pic>
            <p:nvPicPr>
              <p:cNvPr id="117" name="墨迹 116"/>
              <p:cNvPicPr/>
              <p:nvPr/>
            </p:nvPicPr>
            <p:blipFill>
              <a:blip r:embed="rId175"/>
              <a:stretch>
                <a:fillRect/>
              </a:stretch>
            </p:blipFill>
            <p:spPr>
              <a:xfrm>
                <a:off x="9781571" y="5202585"/>
                <a:ext cx="6120" cy="6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8" name="墨迹 117"/>
              <p14:cNvContentPartPr/>
              <p14:nvPr/>
            </p14:nvContentPartPr>
            <p14:xfrm>
              <a:off x="9733691" y="5205465"/>
              <a:ext cx="89280" cy="171720"/>
            </p14:xfrm>
          </p:contentPart>
        </mc:Choice>
        <mc:Fallback xmlns="">
          <p:pic>
            <p:nvPicPr>
              <p:cNvPr id="118" name="墨迹 117"/>
              <p:cNvPicPr/>
              <p:nvPr/>
            </p:nvPicPr>
            <p:blipFill>
              <a:blip r:embed="rId177"/>
              <a:stretch>
                <a:fillRect/>
              </a:stretch>
            </p:blipFill>
            <p:spPr>
              <a:xfrm>
                <a:off x="9725051" y="5202585"/>
                <a:ext cx="105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9" name="墨迹 118"/>
              <p14:cNvContentPartPr/>
              <p14:nvPr/>
            </p14:nvContentPartPr>
            <p14:xfrm>
              <a:off x="9764651" y="5339025"/>
              <a:ext cx="34560" cy="104760"/>
            </p14:xfrm>
          </p:contentPart>
        </mc:Choice>
        <mc:Fallback xmlns="">
          <p:pic>
            <p:nvPicPr>
              <p:cNvPr id="119" name="墨迹 118"/>
              <p:cNvPicPr/>
              <p:nvPr/>
            </p:nvPicPr>
            <p:blipFill>
              <a:blip r:embed="rId179"/>
              <a:stretch>
                <a:fillRect/>
              </a:stretch>
            </p:blipFill>
            <p:spPr>
              <a:xfrm>
                <a:off x="9754931" y="5329305"/>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0" name="墨迹 119"/>
              <p14:cNvContentPartPr/>
              <p14:nvPr/>
            </p14:nvContentPartPr>
            <p14:xfrm>
              <a:off x="9813971" y="5210145"/>
              <a:ext cx="166680" cy="94320"/>
            </p14:xfrm>
          </p:contentPart>
        </mc:Choice>
        <mc:Fallback xmlns="">
          <p:pic>
            <p:nvPicPr>
              <p:cNvPr id="120" name="墨迹 119"/>
              <p:cNvPicPr/>
              <p:nvPr/>
            </p:nvPicPr>
            <p:blipFill>
              <a:blip r:embed="rId181"/>
              <a:stretch>
                <a:fillRect/>
              </a:stretch>
            </p:blipFill>
            <p:spPr>
              <a:xfrm>
                <a:off x="9805331" y="5200425"/>
                <a:ext cx="1850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1" name="墨迹 120"/>
              <p14:cNvContentPartPr/>
              <p14:nvPr/>
            </p14:nvContentPartPr>
            <p14:xfrm>
              <a:off x="9848531" y="5264865"/>
              <a:ext cx="135360" cy="16920"/>
            </p14:xfrm>
          </p:contentPart>
        </mc:Choice>
        <mc:Fallback xmlns="">
          <p:pic>
            <p:nvPicPr>
              <p:cNvPr id="121" name="墨迹 120"/>
              <p:cNvPicPr/>
              <p:nvPr/>
            </p:nvPicPr>
            <p:blipFill>
              <a:blip r:embed="rId183"/>
              <a:stretch>
                <a:fillRect/>
              </a:stretch>
            </p:blipFill>
            <p:spPr>
              <a:xfrm>
                <a:off x="9839171" y="5255865"/>
                <a:ext cx="1533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2" name="墨迹 121"/>
              <p14:cNvContentPartPr/>
              <p14:nvPr/>
            </p14:nvContentPartPr>
            <p14:xfrm>
              <a:off x="9870491" y="5309145"/>
              <a:ext cx="110880" cy="19800"/>
            </p14:xfrm>
          </p:contentPart>
        </mc:Choice>
        <mc:Fallback xmlns="">
          <p:pic>
            <p:nvPicPr>
              <p:cNvPr id="122" name="墨迹 121"/>
              <p:cNvPicPr/>
              <p:nvPr/>
            </p:nvPicPr>
            <p:blipFill>
              <a:blip r:embed="rId185"/>
              <a:stretch>
                <a:fillRect/>
              </a:stretch>
            </p:blipFill>
            <p:spPr>
              <a:xfrm>
                <a:off x="9860411" y="5300865"/>
                <a:ext cx="12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3" name="墨迹 122"/>
              <p14:cNvContentPartPr/>
              <p14:nvPr/>
            </p14:nvContentPartPr>
            <p14:xfrm>
              <a:off x="9858611" y="5348745"/>
              <a:ext cx="138960" cy="34920"/>
            </p14:xfrm>
          </p:contentPart>
        </mc:Choice>
        <mc:Fallback xmlns="">
          <p:pic>
            <p:nvPicPr>
              <p:cNvPr id="123" name="墨迹 122"/>
              <p:cNvPicPr/>
              <p:nvPr/>
            </p:nvPicPr>
            <p:blipFill>
              <a:blip r:embed="rId187"/>
              <a:stretch>
                <a:fillRect/>
              </a:stretch>
            </p:blipFill>
            <p:spPr>
              <a:xfrm>
                <a:off x="9848531" y="5338665"/>
                <a:ext cx="158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4" name="墨迹 123"/>
              <p14:cNvContentPartPr/>
              <p14:nvPr/>
            </p14:nvContentPartPr>
            <p14:xfrm>
              <a:off x="9861491" y="5376465"/>
              <a:ext cx="143280" cy="30960"/>
            </p14:xfrm>
          </p:contentPart>
        </mc:Choice>
        <mc:Fallback xmlns="">
          <p:pic>
            <p:nvPicPr>
              <p:cNvPr id="124" name="墨迹 123"/>
              <p:cNvPicPr/>
              <p:nvPr/>
            </p:nvPicPr>
            <p:blipFill>
              <a:blip r:embed="rId189"/>
              <a:stretch>
                <a:fillRect/>
              </a:stretch>
            </p:blipFill>
            <p:spPr>
              <a:xfrm>
                <a:off x="9851051" y="5372505"/>
                <a:ext cx="162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5" name="墨迹 124"/>
              <p14:cNvContentPartPr/>
              <p14:nvPr/>
            </p14:nvContentPartPr>
            <p14:xfrm>
              <a:off x="9903251" y="5135265"/>
              <a:ext cx="16560" cy="369720"/>
            </p14:xfrm>
          </p:contentPart>
        </mc:Choice>
        <mc:Fallback xmlns="">
          <p:pic>
            <p:nvPicPr>
              <p:cNvPr id="125" name="墨迹 124"/>
              <p:cNvPicPr/>
              <p:nvPr/>
            </p:nvPicPr>
            <p:blipFill>
              <a:blip r:embed="rId191"/>
              <a:stretch>
                <a:fillRect/>
              </a:stretch>
            </p:blipFill>
            <p:spPr>
              <a:xfrm>
                <a:off x="9892811" y="5124825"/>
                <a:ext cx="396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墨迹 125"/>
              <p14:cNvContentPartPr/>
              <p14:nvPr/>
            </p14:nvContentPartPr>
            <p14:xfrm>
              <a:off x="10053011" y="5276385"/>
              <a:ext cx="72000" cy="92520"/>
            </p14:xfrm>
          </p:contentPart>
        </mc:Choice>
        <mc:Fallback xmlns="">
          <p:pic>
            <p:nvPicPr>
              <p:cNvPr id="126" name="墨迹 125"/>
              <p:cNvPicPr/>
              <p:nvPr/>
            </p:nvPicPr>
            <p:blipFill>
              <a:blip r:embed="rId193"/>
              <a:stretch>
                <a:fillRect/>
              </a:stretch>
            </p:blipFill>
            <p:spPr>
              <a:xfrm>
                <a:off x="10042931" y="5266305"/>
                <a:ext cx="925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墨迹 126"/>
              <p14:cNvContentPartPr/>
              <p14:nvPr/>
            </p14:nvContentPartPr>
            <p14:xfrm>
              <a:off x="10130411" y="5267745"/>
              <a:ext cx="73800" cy="115200"/>
            </p14:xfrm>
          </p:contentPart>
        </mc:Choice>
        <mc:Fallback xmlns="">
          <p:pic>
            <p:nvPicPr>
              <p:cNvPr id="127" name="墨迹 126"/>
              <p:cNvPicPr/>
              <p:nvPr/>
            </p:nvPicPr>
            <p:blipFill>
              <a:blip r:embed="rId195"/>
              <a:stretch>
                <a:fillRect/>
              </a:stretch>
            </p:blipFill>
            <p:spPr>
              <a:xfrm>
                <a:off x="10121771" y="5257305"/>
                <a:ext cx="932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8" name="墨迹 127"/>
              <p14:cNvContentPartPr/>
              <p14:nvPr/>
            </p14:nvContentPartPr>
            <p14:xfrm>
              <a:off x="10264331" y="5344785"/>
              <a:ext cx="11520" cy="63720"/>
            </p14:xfrm>
          </p:contentPart>
        </mc:Choice>
        <mc:Fallback xmlns="">
          <p:pic>
            <p:nvPicPr>
              <p:cNvPr id="128" name="墨迹 127"/>
              <p:cNvPicPr/>
              <p:nvPr/>
            </p:nvPicPr>
            <p:blipFill>
              <a:blip r:embed="rId197"/>
              <a:stretch>
                <a:fillRect/>
              </a:stretch>
            </p:blipFill>
            <p:spPr>
              <a:xfrm>
                <a:off x="10252451" y="5332905"/>
                <a:ext cx="30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9" name="墨迹 128"/>
              <p14:cNvContentPartPr/>
              <p14:nvPr/>
            </p14:nvContentPartPr>
            <p14:xfrm>
              <a:off x="10389971" y="5215185"/>
              <a:ext cx="81720" cy="133200"/>
            </p14:xfrm>
          </p:contentPart>
        </mc:Choice>
        <mc:Fallback xmlns="">
          <p:pic>
            <p:nvPicPr>
              <p:cNvPr id="129" name="墨迹 128"/>
              <p:cNvPicPr/>
              <p:nvPr/>
            </p:nvPicPr>
            <p:blipFill>
              <a:blip r:embed="rId199"/>
              <a:stretch>
                <a:fillRect/>
              </a:stretch>
            </p:blipFill>
            <p:spPr>
              <a:xfrm>
                <a:off x="10379531" y="5204745"/>
                <a:ext cx="993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0" name="墨迹 129"/>
              <p14:cNvContentPartPr/>
              <p14:nvPr/>
            </p14:nvContentPartPr>
            <p14:xfrm>
              <a:off x="10447931" y="5211945"/>
              <a:ext cx="97560" cy="126000"/>
            </p14:xfrm>
          </p:contentPart>
        </mc:Choice>
        <mc:Fallback xmlns="">
          <p:pic>
            <p:nvPicPr>
              <p:cNvPr id="130" name="墨迹 129"/>
              <p:cNvPicPr/>
              <p:nvPr/>
            </p:nvPicPr>
            <p:blipFill>
              <a:blip r:embed="rId201"/>
              <a:stretch>
                <a:fillRect/>
              </a:stretch>
            </p:blipFill>
            <p:spPr>
              <a:xfrm>
                <a:off x="10437491" y="5202225"/>
                <a:ext cx="114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1" name="墨迹 130"/>
              <p14:cNvContentPartPr/>
              <p14:nvPr/>
            </p14:nvContentPartPr>
            <p14:xfrm>
              <a:off x="10591571" y="5183505"/>
              <a:ext cx="14400" cy="218880"/>
            </p14:xfrm>
          </p:contentPart>
        </mc:Choice>
        <mc:Fallback xmlns="">
          <p:pic>
            <p:nvPicPr>
              <p:cNvPr id="131" name="墨迹 130"/>
              <p:cNvPicPr/>
              <p:nvPr/>
            </p:nvPicPr>
            <p:blipFill>
              <a:blip r:embed="rId203"/>
              <a:stretch>
                <a:fillRect/>
              </a:stretch>
            </p:blipFill>
            <p:spPr>
              <a:xfrm>
                <a:off x="10579691" y="5172705"/>
                <a:ext cx="37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2" name="墨迹 131"/>
              <p14:cNvContentPartPr/>
              <p14:nvPr/>
            </p14:nvContentPartPr>
            <p14:xfrm>
              <a:off x="10696691" y="5183145"/>
              <a:ext cx="15120" cy="176760"/>
            </p14:xfrm>
          </p:contentPart>
        </mc:Choice>
        <mc:Fallback xmlns="">
          <p:pic>
            <p:nvPicPr>
              <p:cNvPr id="132" name="墨迹 131"/>
              <p:cNvPicPr/>
              <p:nvPr/>
            </p:nvPicPr>
            <p:blipFill>
              <a:blip r:embed="rId205"/>
              <a:stretch>
                <a:fillRect/>
              </a:stretch>
            </p:blipFill>
            <p:spPr>
              <a:xfrm>
                <a:off x="10693091" y="5172705"/>
                <a:ext cx="302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3" name="墨迹 132"/>
              <p14:cNvContentPartPr/>
              <p14:nvPr/>
            </p14:nvContentPartPr>
            <p14:xfrm>
              <a:off x="10608131" y="5265945"/>
              <a:ext cx="107640" cy="6480"/>
            </p14:xfrm>
          </p:contentPart>
        </mc:Choice>
        <mc:Fallback xmlns="">
          <p:pic>
            <p:nvPicPr>
              <p:cNvPr id="133" name="墨迹 132"/>
              <p:cNvPicPr/>
              <p:nvPr/>
            </p:nvPicPr>
            <p:blipFill>
              <a:blip r:embed="rId207"/>
              <a:stretch>
                <a:fillRect/>
              </a:stretch>
            </p:blipFill>
            <p:spPr>
              <a:xfrm>
                <a:off x="10596971" y="5258385"/>
                <a:ext cx="122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4" name="墨迹 133"/>
              <p14:cNvContentPartPr/>
              <p14:nvPr/>
            </p14:nvContentPartPr>
            <p14:xfrm>
              <a:off x="10735571" y="5253345"/>
              <a:ext cx="104040" cy="114840"/>
            </p14:xfrm>
          </p:contentPart>
        </mc:Choice>
        <mc:Fallback xmlns="">
          <p:pic>
            <p:nvPicPr>
              <p:cNvPr id="134" name="墨迹 133"/>
              <p:cNvPicPr/>
              <p:nvPr/>
            </p:nvPicPr>
            <p:blipFill>
              <a:blip r:embed="rId209"/>
              <a:stretch>
                <a:fillRect/>
              </a:stretch>
            </p:blipFill>
            <p:spPr>
              <a:xfrm>
                <a:off x="10725131" y="5243265"/>
                <a:ext cx="1213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墨迹 134"/>
              <p14:cNvContentPartPr/>
              <p14:nvPr/>
            </p14:nvContentPartPr>
            <p14:xfrm>
              <a:off x="10868771" y="5252265"/>
              <a:ext cx="33120" cy="215640"/>
            </p14:xfrm>
          </p:contentPart>
        </mc:Choice>
        <mc:Fallback xmlns="">
          <p:pic>
            <p:nvPicPr>
              <p:cNvPr id="135" name="墨迹 134"/>
              <p:cNvPicPr/>
              <p:nvPr/>
            </p:nvPicPr>
            <p:blipFill>
              <a:blip r:embed="rId211"/>
              <a:stretch>
                <a:fillRect/>
              </a:stretch>
            </p:blipFill>
            <p:spPr>
              <a:xfrm>
                <a:off x="10857251" y="5241825"/>
                <a:ext cx="55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6" name="墨迹 135"/>
              <p14:cNvContentPartPr/>
              <p14:nvPr/>
            </p14:nvContentPartPr>
            <p14:xfrm>
              <a:off x="10885691" y="5266305"/>
              <a:ext cx="103680" cy="97920"/>
            </p14:xfrm>
          </p:contentPart>
        </mc:Choice>
        <mc:Fallback xmlns="">
          <p:pic>
            <p:nvPicPr>
              <p:cNvPr id="136" name="墨迹 135"/>
              <p:cNvPicPr/>
              <p:nvPr/>
            </p:nvPicPr>
            <p:blipFill>
              <a:blip r:embed="rId213"/>
              <a:stretch>
                <a:fillRect/>
              </a:stretch>
            </p:blipFill>
            <p:spPr>
              <a:xfrm>
                <a:off x="10876691" y="5256945"/>
                <a:ext cx="1220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7" name="墨迹 136"/>
              <p14:cNvContentPartPr/>
              <p14:nvPr/>
            </p14:nvContentPartPr>
            <p14:xfrm>
              <a:off x="10978571" y="5256585"/>
              <a:ext cx="40320" cy="187560"/>
            </p14:xfrm>
          </p:contentPart>
        </mc:Choice>
        <mc:Fallback xmlns="">
          <p:pic>
            <p:nvPicPr>
              <p:cNvPr id="137" name="墨迹 136"/>
              <p:cNvPicPr/>
              <p:nvPr/>
            </p:nvPicPr>
            <p:blipFill>
              <a:blip r:embed="rId215"/>
              <a:stretch>
                <a:fillRect/>
              </a:stretch>
            </p:blipFill>
            <p:spPr>
              <a:xfrm>
                <a:off x="10967051" y="5247225"/>
                <a:ext cx="61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8" name="墨迹 137"/>
              <p14:cNvContentPartPr/>
              <p14:nvPr/>
            </p14:nvContentPartPr>
            <p14:xfrm>
              <a:off x="11004491" y="5254425"/>
              <a:ext cx="72720" cy="107640"/>
            </p14:xfrm>
          </p:contentPart>
        </mc:Choice>
        <mc:Fallback xmlns="">
          <p:pic>
            <p:nvPicPr>
              <p:cNvPr id="138" name="墨迹 137"/>
              <p:cNvPicPr/>
              <p:nvPr/>
            </p:nvPicPr>
            <p:blipFill>
              <a:blip r:embed="rId217"/>
              <a:stretch>
                <a:fillRect/>
              </a:stretch>
            </p:blipFill>
            <p:spPr>
              <a:xfrm>
                <a:off x="10994771" y="5244705"/>
                <a:ext cx="925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9" name="墨迹 138"/>
              <p14:cNvContentPartPr/>
              <p14:nvPr/>
            </p14:nvContentPartPr>
            <p14:xfrm>
              <a:off x="11076851" y="5243265"/>
              <a:ext cx="54360" cy="81360"/>
            </p14:xfrm>
          </p:contentPart>
        </mc:Choice>
        <mc:Fallback xmlns="">
          <p:pic>
            <p:nvPicPr>
              <p:cNvPr id="139" name="墨迹 138"/>
              <p:cNvPicPr/>
              <p:nvPr/>
            </p:nvPicPr>
            <p:blipFill>
              <a:blip r:embed="rId219"/>
              <a:stretch>
                <a:fillRect/>
              </a:stretch>
            </p:blipFill>
            <p:spPr>
              <a:xfrm>
                <a:off x="11066771" y="5232825"/>
                <a:ext cx="676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墨迹 139"/>
              <p14:cNvContentPartPr/>
              <p14:nvPr/>
            </p14:nvContentPartPr>
            <p14:xfrm>
              <a:off x="11036171" y="5247945"/>
              <a:ext cx="138600" cy="177120"/>
            </p14:xfrm>
          </p:contentPart>
        </mc:Choice>
        <mc:Fallback xmlns="">
          <p:pic>
            <p:nvPicPr>
              <p:cNvPr id="140" name="墨迹 139"/>
              <p:cNvPicPr/>
              <p:nvPr/>
            </p:nvPicPr>
            <p:blipFill>
              <a:blip r:embed="rId221"/>
              <a:stretch>
                <a:fillRect/>
              </a:stretch>
            </p:blipFill>
            <p:spPr>
              <a:xfrm>
                <a:off x="11025371" y="5237145"/>
                <a:ext cx="160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墨迹 140"/>
              <p14:cNvContentPartPr/>
              <p14:nvPr/>
            </p14:nvContentPartPr>
            <p14:xfrm>
              <a:off x="11269811" y="5165145"/>
              <a:ext cx="195120" cy="200160"/>
            </p14:xfrm>
          </p:contentPart>
        </mc:Choice>
        <mc:Fallback xmlns="">
          <p:pic>
            <p:nvPicPr>
              <p:cNvPr id="141" name="墨迹 140"/>
              <p:cNvPicPr/>
              <p:nvPr/>
            </p:nvPicPr>
            <p:blipFill>
              <a:blip r:embed="rId223"/>
              <a:stretch>
                <a:fillRect/>
              </a:stretch>
            </p:blipFill>
            <p:spPr>
              <a:xfrm>
                <a:off x="11258651" y="5154345"/>
                <a:ext cx="2156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2" name="墨迹 141"/>
              <p14:cNvContentPartPr/>
              <p14:nvPr/>
            </p14:nvContentPartPr>
            <p14:xfrm>
              <a:off x="11504891" y="5252265"/>
              <a:ext cx="101160" cy="111240"/>
            </p14:xfrm>
          </p:contentPart>
        </mc:Choice>
        <mc:Fallback xmlns="">
          <p:pic>
            <p:nvPicPr>
              <p:cNvPr id="142" name="墨迹 141"/>
              <p:cNvPicPr/>
              <p:nvPr/>
            </p:nvPicPr>
            <p:blipFill>
              <a:blip r:embed="rId225"/>
              <a:stretch>
                <a:fillRect/>
              </a:stretch>
            </p:blipFill>
            <p:spPr>
              <a:xfrm>
                <a:off x="11494811" y="5241825"/>
                <a:ext cx="1152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3" name="墨迹 142"/>
              <p14:cNvContentPartPr/>
              <p14:nvPr/>
            </p14:nvContentPartPr>
            <p14:xfrm>
              <a:off x="11637371" y="5243625"/>
              <a:ext cx="124560" cy="109080"/>
            </p14:xfrm>
          </p:contentPart>
        </mc:Choice>
        <mc:Fallback xmlns="">
          <p:pic>
            <p:nvPicPr>
              <p:cNvPr id="143" name="墨迹 142"/>
              <p:cNvPicPr/>
              <p:nvPr/>
            </p:nvPicPr>
            <p:blipFill>
              <a:blip r:embed="rId227"/>
              <a:stretch>
                <a:fillRect/>
              </a:stretch>
            </p:blipFill>
            <p:spPr>
              <a:xfrm>
                <a:off x="11625851" y="5233545"/>
                <a:ext cx="1476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4" name="墨迹 143"/>
              <p14:cNvContentPartPr/>
              <p14:nvPr/>
            </p14:nvContentPartPr>
            <p14:xfrm>
              <a:off x="11777051" y="5238585"/>
              <a:ext cx="101520" cy="93240"/>
            </p14:xfrm>
          </p:contentPart>
        </mc:Choice>
        <mc:Fallback xmlns="">
          <p:pic>
            <p:nvPicPr>
              <p:cNvPr id="144" name="墨迹 143"/>
              <p:cNvPicPr/>
              <p:nvPr/>
            </p:nvPicPr>
            <p:blipFill>
              <a:blip r:embed="rId229"/>
              <a:stretch>
                <a:fillRect/>
              </a:stretch>
            </p:blipFill>
            <p:spPr>
              <a:xfrm>
                <a:off x="11764811" y="5228145"/>
                <a:ext cx="123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5" name="墨迹 144"/>
              <p14:cNvContentPartPr/>
              <p14:nvPr/>
            </p14:nvContentPartPr>
            <p14:xfrm>
              <a:off x="11910971" y="5177025"/>
              <a:ext cx="63000" cy="112320"/>
            </p14:xfrm>
          </p:contentPart>
        </mc:Choice>
        <mc:Fallback xmlns="">
          <p:pic>
            <p:nvPicPr>
              <p:cNvPr id="145" name="墨迹 144"/>
              <p:cNvPicPr/>
              <p:nvPr/>
            </p:nvPicPr>
            <p:blipFill>
              <a:blip r:embed="rId231"/>
              <a:stretch>
                <a:fillRect/>
              </a:stretch>
            </p:blipFill>
            <p:spPr>
              <a:xfrm>
                <a:off x="11900171" y="5166225"/>
                <a:ext cx="853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6" name="墨迹 145"/>
              <p14:cNvContentPartPr/>
              <p14:nvPr/>
            </p14:nvContentPartPr>
            <p14:xfrm>
              <a:off x="11976491" y="5184225"/>
              <a:ext cx="103320" cy="104040"/>
            </p14:xfrm>
          </p:contentPart>
        </mc:Choice>
        <mc:Fallback xmlns="">
          <p:pic>
            <p:nvPicPr>
              <p:cNvPr id="146" name="墨迹 145"/>
              <p:cNvPicPr/>
              <p:nvPr/>
            </p:nvPicPr>
            <p:blipFill>
              <a:blip r:embed="rId233"/>
              <a:stretch>
                <a:fillRect/>
              </a:stretch>
            </p:blipFill>
            <p:spPr>
              <a:xfrm>
                <a:off x="11972531" y="5173425"/>
                <a:ext cx="119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7" name="墨迹 146"/>
              <p14:cNvContentPartPr/>
              <p14:nvPr/>
            </p14:nvContentPartPr>
            <p14:xfrm>
              <a:off x="6895811" y="5774265"/>
              <a:ext cx="124560" cy="165600"/>
            </p14:xfrm>
          </p:contentPart>
        </mc:Choice>
        <mc:Fallback xmlns="">
          <p:pic>
            <p:nvPicPr>
              <p:cNvPr id="147" name="墨迹 146"/>
              <p:cNvPicPr/>
              <p:nvPr/>
            </p:nvPicPr>
            <p:blipFill>
              <a:blip r:embed="rId235"/>
              <a:stretch>
                <a:fillRect/>
              </a:stretch>
            </p:blipFill>
            <p:spPr>
              <a:xfrm>
                <a:off x="6886451" y="5764185"/>
                <a:ext cx="1371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8" name="墨迹 147"/>
              <p14:cNvContentPartPr/>
              <p14:nvPr/>
            </p14:nvContentPartPr>
            <p14:xfrm>
              <a:off x="7008851" y="5776425"/>
              <a:ext cx="156240" cy="198360"/>
            </p14:xfrm>
          </p:contentPart>
        </mc:Choice>
        <mc:Fallback xmlns="">
          <p:pic>
            <p:nvPicPr>
              <p:cNvPr id="148" name="墨迹 147"/>
              <p:cNvPicPr/>
              <p:nvPr/>
            </p:nvPicPr>
            <p:blipFill>
              <a:blip r:embed="rId237"/>
              <a:stretch>
                <a:fillRect/>
              </a:stretch>
            </p:blipFill>
            <p:spPr>
              <a:xfrm>
                <a:off x="6998051" y="5766705"/>
                <a:ext cx="1782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9" name="墨迹 148"/>
              <p14:cNvContentPartPr/>
              <p14:nvPr/>
            </p14:nvContentPartPr>
            <p14:xfrm>
              <a:off x="7224131" y="5784345"/>
              <a:ext cx="138960" cy="187920"/>
            </p14:xfrm>
          </p:contentPart>
        </mc:Choice>
        <mc:Fallback xmlns="">
          <p:pic>
            <p:nvPicPr>
              <p:cNvPr id="149" name="墨迹 148"/>
              <p:cNvPicPr/>
              <p:nvPr/>
            </p:nvPicPr>
            <p:blipFill>
              <a:blip r:embed="rId239"/>
              <a:stretch>
                <a:fillRect/>
              </a:stretch>
            </p:blipFill>
            <p:spPr>
              <a:xfrm>
                <a:off x="7215131" y="5773905"/>
                <a:ext cx="158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0" name="墨迹 149"/>
              <p14:cNvContentPartPr/>
              <p14:nvPr/>
            </p14:nvContentPartPr>
            <p14:xfrm>
              <a:off x="7202531" y="5798025"/>
              <a:ext cx="61560" cy="194400"/>
            </p14:xfrm>
          </p:contentPart>
        </mc:Choice>
        <mc:Fallback xmlns="">
          <p:pic>
            <p:nvPicPr>
              <p:cNvPr id="150" name="墨迹 149"/>
              <p:cNvPicPr/>
              <p:nvPr/>
            </p:nvPicPr>
            <p:blipFill>
              <a:blip r:embed="rId241"/>
              <a:stretch>
                <a:fillRect/>
              </a:stretch>
            </p:blipFill>
            <p:spPr>
              <a:xfrm>
                <a:off x="7199651" y="5788305"/>
                <a:ext cx="748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1" name="墨迹 150"/>
              <p14:cNvContentPartPr/>
              <p14:nvPr/>
            </p14:nvContentPartPr>
            <p14:xfrm>
              <a:off x="7249691" y="5908545"/>
              <a:ext cx="211680" cy="88200"/>
            </p14:xfrm>
          </p:contentPart>
        </mc:Choice>
        <mc:Fallback xmlns="">
          <p:pic>
            <p:nvPicPr>
              <p:cNvPr id="151" name="墨迹 150"/>
              <p:cNvPicPr/>
              <p:nvPr/>
            </p:nvPicPr>
            <p:blipFill>
              <a:blip r:embed="rId243"/>
              <a:stretch>
                <a:fillRect/>
              </a:stretch>
            </p:blipFill>
            <p:spPr>
              <a:xfrm>
                <a:off x="7239971" y="5898825"/>
                <a:ext cx="2242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墨迹 151"/>
              <p14:cNvContentPartPr/>
              <p14:nvPr/>
            </p14:nvContentPartPr>
            <p14:xfrm>
              <a:off x="7495931" y="5763825"/>
              <a:ext cx="157680" cy="154080"/>
            </p14:xfrm>
          </p:contentPart>
        </mc:Choice>
        <mc:Fallback xmlns="">
          <p:pic>
            <p:nvPicPr>
              <p:cNvPr id="152" name="墨迹 151"/>
              <p:cNvPicPr/>
              <p:nvPr/>
            </p:nvPicPr>
            <p:blipFill>
              <a:blip r:embed="rId245"/>
              <a:stretch>
                <a:fillRect/>
              </a:stretch>
            </p:blipFill>
            <p:spPr>
              <a:xfrm>
                <a:off x="7486211" y="5754105"/>
                <a:ext cx="1778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墨迹 152"/>
              <p14:cNvContentPartPr/>
              <p14:nvPr/>
            </p14:nvContentPartPr>
            <p14:xfrm>
              <a:off x="7612571" y="5787945"/>
              <a:ext cx="102600" cy="97560"/>
            </p14:xfrm>
          </p:contentPart>
        </mc:Choice>
        <mc:Fallback xmlns="">
          <p:pic>
            <p:nvPicPr>
              <p:cNvPr id="153" name="墨迹 152"/>
              <p:cNvPicPr/>
              <p:nvPr/>
            </p:nvPicPr>
            <p:blipFill>
              <a:blip r:embed="rId247"/>
              <a:stretch>
                <a:fillRect/>
              </a:stretch>
            </p:blipFill>
            <p:spPr>
              <a:xfrm>
                <a:off x="7603211" y="5778945"/>
                <a:ext cx="1198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4" name="墨迹 153"/>
              <p14:cNvContentPartPr/>
              <p14:nvPr/>
            </p14:nvContentPartPr>
            <p14:xfrm>
              <a:off x="7769171" y="5763825"/>
              <a:ext cx="155520" cy="214920"/>
            </p14:xfrm>
          </p:contentPart>
        </mc:Choice>
        <mc:Fallback xmlns="">
          <p:pic>
            <p:nvPicPr>
              <p:cNvPr id="154" name="墨迹 153"/>
              <p:cNvPicPr/>
              <p:nvPr/>
            </p:nvPicPr>
            <p:blipFill>
              <a:blip r:embed="rId249"/>
              <a:stretch>
                <a:fillRect/>
              </a:stretch>
            </p:blipFill>
            <p:spPr>
              <a:xfrm>
                <a:off x="7757651" y="5753745"/>
                <a:ext cx="1706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5" name="墨迹 154"/>
              <p14:cNvContentPartPr/>
              <p14:nvPr/>
            </p14:nvContentPartPr>
            <p14:xfrm>
              <a:off x="7958891" y="5863905"/>
              <a:ext cx="135720" cy="115560"/>
            </p14:xfrm>
          </p:contentPart>
        </mc:Choice>
        <mc:Fallback xmlns="">
          <p:pic>
            <p:nvPicPr>
              <p:cNvPr id="155" name="墨迹 154"/>
              <p:cNvPicPr/>
              <p:nvPr/>
            </p:nvPicPr>
            <p:blipFill>
              <a:blip r:embed="rId251"/>
              <a:stretch>
                <a:fillRect/>
              </a:stretch>
            </p:blipFill>
            <p:spPr>
              <a:xfrm>
                <a:off x="7949171" y="5853825"/>
                <a:ext cx="1504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7" name="墨迹 156"/>
              <p14:cNvContentPartPr/>
              <p14:nvPr/>
            </p14:nvContentPartPr>
            <p14:xfrm>
              <a:off x="8129891" y="5856345"/>
              <a:ext cx="164160" cy="152280"/>
            </p14:xfrm>
          </p:contentPart>
        </mc:Choice>
        <mc:Fallback xmlns="">
          <p:pic>
            <p:nvPicPr>
              <p:cNvPr id="157" name="墨迹 156"/>
              <p:cNvPicPr/>
              <p:nvPr/>
            </p:nvPicPr>
            <p:blipFill>
              <a:blip r:embed="rId253"/>
              <a:stretch>
                <a:fillRect/>
              </a:stretch>
            </p:blipFill>
            <p:spPr>
              <a:xfrm>
                <a:off x="8119811" y="5848425"/>
                <a:ext cx="177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8" name="墨迹 157"/>
              <p14:cNvContentPartPr/>
              <p14:nvPr/>
            </p14:nvContentPartPr>
            <p14:xfrm>
              <a:off x="8272811" y="5862105"/>
              <a:ext cx="127440" cy="121320"/>
            </p14:xfrm>
          </p:contentPart>
        </mc:Choice>
        <mc:Fallback xmlns="">
          <p:pic>
            <p:nvPicPr>
              <p:cNvPr id="158" name="墨迹 157"/>
              <p:cNvPicPr/>
              <p:nvPr/>
            </p:nvPicPr>
            <p:blipFill>
              <a:blip r:embed="rId255"/>
              <a:stretch>
                <a:fillRect/>
              </a:stretch>
            </p:blipFill>
            <p:spPr>
              <a:xfrm>
                <a:off x="8261651" y="5852025"/>
                <a:ext cx="148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9" name="墨迹 158"/>
              <p14:cNvContentPartPr/>
              <p14:nvPr/>
            </p14:nvContentPartPr>
            <p14:xfrm>
              <a:off x="8467931" y="5845905"/>
              <a:ext cx="68040" cy="122400"/>
            </p14:xfrm>
          </p:contentPart>
        </mc:Choice>
        <mc:Fallback xmlns="">
          <p:pic>
            <p:nvPicPr>
              <p:cNvPr id="159" name="墨迹 158"/>
              <p:cNvPicPr/>
              <p:nvPr/>
            </p:nvPicPr>
            <p:blipFill>
              <a:blip r:embed="rId257"/>
              <a:stretch>
                <a:fillRect/>
              </a:stretch>
            </p:blipFill>
            <p:spPr>
              <a:xfrm>
                <a:off x="8457491" y="5836185"/>
                <a:ext cx="889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0" name="墨迹 159"/>
              <p14:cNvContentPartPr/>
              <p14:nvPr/>
            </p14:nvContentPartPr>
            <p14:xfrm>
              <a:off x="8557931" y="5847705"/>
              <a:ext cx="63000" cy="108000"/>
            </p14:xfrm>
          </p:contentPart>
        </mc:Choice>
        <mc:Fallback xmlns="">
          <p:pic>
            <p:nvPicPr>
              <p:cNvPr id="160" name="墨迹 159"/>
              <p:cNvPicPr/>
              <p:nvPr/>
            </p:nvPicPr>
            <p:blipFill>
              <a:blip r:embed="rId259"/>
              <a:stretch>
                <a:fillRect/>
              </a:stretch>
            </p:blipFill>
            <p:spPr>
              <a:xfrm>
                <a:off x="8546771" y="5837985"/>
                <a:ext cx="838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1" name="墨迹 160"/>
              <p14:cNvContentPartPr/>
              <p14:nvPr/>
            </p14:nvContentPartPr>
            <p14:xfrm>
              <a:off x="8609771" y="5783625"/>
              <a:ext cx="61920" cy="24840"/>
            </p14:xfrm>
          </p:contentPart>
        </mc:Choice>
        <mc:Fallback xmlns="">
          <p:pic>
            <p:nvPicPr>
              <p:cNvPr id="161" name="墨迹 160"/>
              <p:cNvPicPr/>
              <p:nvPr/>
            </p:nvPicPr>
            <p:blipFill>
              <a:blip r:embed="rId261"/>
              <a:stretch>
                <a:fillRect/>
              </a:stretch>
            </p:blipFill>
            <p:spPr>
              <a:xfrm>
                <a:off x="8598611" y="5772825"/>
                <a:ext cx="77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2" name="墨迹 161"/>
              <p14:cNvContentPartPr/>
              <p14:nvPr/>
            </p14:nvContentPartPr>
            <p14:xfrm>
              <a:off x="8659451" y="5844465"/>
              <a:ext cx="71280" cy="106560"/>
            </p14:xfrm>
          </p:contentPart>
        </mc:Choice>
        <mc:Fallback xmlns="">
          <p:pic>
            <p:nvPicPr>
              <p:cNvPr id="162" name="墨迹 161"/>
              <p:cNvPicPr/>
              <p:nvPr/>
            </p:nvPicPr>
            <p:blipFill>
              <a:blip r:embed="rId263"/>
              <a:stretch>
                <a:fillRect/>
              </a:stretch>
            </p:blipFill>
            <p:spPr>
              <a:xfrm>
                <a:off x="8649371" y="5834745"/>
                <a:ext cx="91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3" name="墨迹 162"/>
              <p14:cNvContentPartPr/>
              <p14:nvPr/>
            </p14:nvContentPartPr>
            <p14:xfrm>
              <a:off x="8907491" y="5783625"/>
              <a:ext cx="86400" cy="190080"/>
            </p14:xfrm>
          </p:contentPart>
        </mc:Choice>
        <mc:Fallback xmlns="">
          <p:pic>
            <p:nvPicPr>
              <p:cNvPr id="163" name="墨迹 162"/>
              <p:cNvPicPr/>
              <p:nvPr/>
            </p:nvPicPr>
            <p:blipFill>
              <a:blip r:embed="rId265"/>
              <a:stretch>
                <a:fillRect/>
              </a:stretch>
            </p:blipFill>
            <p:spPr>
              <a:xfrm>
                <a:off x="8896691" y="5774265"/>
                <a:ext cx="1062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4" name="墨迹 163"/>
              <p14:cNvContentPartPr/>
              <p14:nvPr/>
            </p14:nvContentPartPr>
            <p14:xfrm>
              <a:off x="8981651" y="5801985"/>
              <a:ext cx="86760" cy="152640"/>
            </p14:xfrm>
          </p:contentPart>
        </mc:Choice>
        <mc:Fallback xmlns="">
          <p:pic>
            <p:nvPicPr>
              <p:cNvPr id="164" name="墨迹 163"/>
              <p:cNvPicPr/>
              <p:nvPr/>
            </p:nvPicPr>
            <p:blipFill>
              <a:blip r:embed="rId267"/>
              <a:stretch>
                <a:fillRect/>
              </a:stretch>
            </p:blipFill>
            <p:spPr>
              <a:xfrm>
                <a:off x="8971571" y="5791905"/>
                <a:ext cx="107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5" name="墨迹 164"/>
              <p14:cNvContentPartPr/>
              <p14:nvPr/>
            </p14:nvContentPartPr>
            <p14:xfrm>
              <a:off x="9048251" y="5781825"/>
              <a:ext cx="86040" cy="146880"/>
            </p14:xfrm>
          </p:contentPart>
        </mc:Choice>
        <mc:Fallback xmlns="">
          <p:pic>
            <p:nvPicPr>
              <p:cNvPr id="165" name="墨迹 164"/>
              <p:cNvPicPr/>
              <p:nvPr/>
            </p:nvPicPr>
            <p:blipFill>
              <a:blip r:embed="rId269"/>
              <a:stretch>
                <a:fillRect/>
              </a:stretch>
            </p:blipFill>
            <p:spPr>
              <a:xfrm>
                <a:off x="9037451" y="5771025"/>
                <a:ext cx="107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6" name="墨迹 165"/>
              <p14:cNvContentPartPr/>
              <p14:nvPr/>
            </p14:nvContentPartPr>
            <p14:xfrm>
              <a:off x="9139331" y="5849865"/>
              <a:ext cx="84600" cy="76680"/>
            </p14:xfrm>
          </p:contentPart>
        </mc:Choice>
        <mc:Fallback xmlns="">
          <p:pic>
            <p:nvPicPr>
              <p:cNvPr id="166" name="墨迹 165"/>
              <p:cNvPicPr/>
              <p:nvPr/>
            </p:nvPicPr>
            <p:blipFill>
              <a:blip r:embed="rId271"/>
              <a:stretch>
                <a:fillRect/>
              </a:stretch>
            </p:blipFill>
            <p:spPr>
              <a:xfrm>
                <a:off x="9128891" y="5840505"/>
                <a:ext cx="105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7" name="墨迹 166"/>
              <p14:cNvContentPartPr/>
              <p14:nvPr/>
            </p14:nvContentPartPr>
            <p14:xfrm>
              <a:off x="9268571" y="5859945"/>
              <a:ext cx="31320" cy="68040"/>
            </p14:xfrm>
          </p:contentPart>
        </mc:Choice>
        <mc:Fallback xmlns="">
          <p:pic>
            <p:nvPicPr>
              <p:cNvPr id="167" name="墨迹 166"/>
              <p:cNvPicPr/>
              <p:nvPr/>
            </p:nvPicPr>
            <p:blipFill>
              <a:blip r:embed="rId273"/>
              <a:stretch>
                <a:fillRect/>
              </a:stretch>
            </p:blipFill>
            <p:spPr>
              <a:xfrm>
                <a:off x="9257771" y="5850225"/>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墨迹 167"/>
              <p14:cNvContentPartPr/>
              <p14:nvPr/>
            </p14:nvContentPartPr>
            <p14:xfrm>
              <a:off x="9303851" y="5782905"/>
              <a:ext cx="55080" cy="37440"/>
            </p14:xfrm>
          </p:contentPart>
        </mc:Choice>
        <mc:Fallback xmlns="">
          <p:pic>
            <p:nvPicPr>
              <p:cNvPr id="168" name="墨迹 167"/>
              <p:cNvPicPr/>
              <p:nvPr/>
            </p:nvPicPr>
            <p:blipFill>
              <a:blip r:embed="rId275"/>
              <a:stretch>
                <a:fillRect/>
              </a:stretch>
            </p:blipFill>
            <p:spPr>
              <a:xfrm>
                <a:off x="9294131" y="5773185"/>
                <a:ext cx="680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9" name="墨迹 168"/>
              <p14:cNvContentPartPr/>
              <p14:nvPr/>
            </p14:nvContentPartPr>
            <p14:xfrm>
              <a:off x="9366851" y="5851665"/>
              <a:ext cx="92160" cy="78480"/>
            </p14:xfrm>
          </p:contentPart>
        </mc:Choice>
        <mc:Fallback xmlns="">
          <p:pic>
            <p:nvPicPr>
              <p:cNvPr id="169" name="墨迹 168"/>
              <p:cNvPicPr/>
              <p:nvPr/>
            </p:nvPicPr>
            <p:blipFill>
              <a:blip r:embed="rId277"/>
              <a:stretch>
                <a:fillRect/>
              </a:stretch>
            </p:blipFill>
            <p:spPr>
              <a:xfrm>
                <a:off x="9355691" y="5841945"/>
                <a:ext cx="1069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0" name="墨迹 169"/>
              <p14:cNvContentPartPr/>
              <p14:nvPr/>
            </p14:nvContentPartPr>
            <p14:xfrm>
              <a:off x="9491051" y="5795505"/>
              <a:ext cx="98640" cy="102600"/>
            </p14:xfrm>
          </p:contentPart>
        </mc:Choice>
        <mc:Fallback xmlns="">
          <p:pic>
            <p:nvPicPr>
              <p:cNvPr id="170" name="墨迹 169"/>
              <p:cNvPicPr/>
              <p:nvPr/>
            </p:nvPicPr>
            <p:blipFill>
              <a:blip r:embed="rId279"/>
              <a:stretch>
                <a:fillRect/>
              </a:stretch>
            </p:blipFill>
            <p:spPr>
              <a:xfrm>
                <a:off x="9481691" y="5786145"/>
                <a:ext cx="118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1" name="墨迹 170"/>
              <p14:cNvContentPartPr/>
              <p14:nvPr/>
            </p14:nvContentPartPr>
            <p14:xfrm>
              <a:off x="9555851" y="5789025"/>
              <a:ext cx="128520" cy="126360"/>
            </p14:xfrm>
          </p:contentPart>
        </mc:Choice>
        <mc:Fallback xmlns="">
          <p:pic>
            <p:nvPicPr>
              <p:cNvPr id="171" name="墨迹 170"/>
              <p:cNvPicPr/>
              <p:nvPr/>
            </p:nvPicPr>
            <p:blipFill>
              <a:blip r:embed="rId281"/>
              <a:stretch>
                <a:fillRect/>
              </a:stretch>
            </p:blipFill>
            <p:spPr>
              <a:xfrm>
                <a:off x="9545771" y="5778225"/>
                <a:ext cx="1501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墨迹 171"/>
              <p14:cNvContentPartPr/>
              <p14:nvPr/>
            </p14:nvContentPartPr>
            <p14:xfrm>
              <a:off x="9782651" y="5733945"/>
              <a:ext cx="128160" cy="14400"/>
            </p14:xfrm>
          </p:contentPart>
        </mc:Choice>
        <mc:Fallback xmlns="">
          <p:pic>
            <p:nvPicPr>
              <p:cNvPr id="172" name="墨迹 171"/>
              <p:cNvPicPr/>
              <p:nvPr/>
            </p:nvPicPr>
            <p:blipFill>
              <a:blip r:embed="rId283"/>
              <a:stretch>
                <a:fillRect/>
              </a:stretch>
            </p:blipFill>
            <p:spPr>
              <a:xfrm>
                <a:off x="9772931" y="5722785"/>
                <a:ext cx="147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墨迹 172"/>
              <p14:cNvContentPartPr/>
              <p14:nvPr/>
            </p14:nvContentPartPr>
            <p14:xfrm>
              <a:off x="9772931" y="5767065"/>
              <a:ext cx="38520" cy="185040"/>
            </p14:xfrm>
          </p:contentPart>
        </mc:Choice>
        <mc:Fallback xmlns="">
          <p:pic>
            <p:nvPicPr>
              <p:cNvPr id="173" name="墨迹 172"/>
              <p:cNvPicPr/>
              <p:nvPr/>
            </p:nvPicPr>
            <p:blipFill>
              <a:blip r:embed="rId285"/>
              <a:stretch>
                <a:fillRect/>
              </a:stretch>
            </p:blipFill>
            <p:spPr>
              <a:xfrm>
                <a:off x="9762131" y="5757345"/>
                <a:ext cx="590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墨迹 173"/>
              <p14:cNvContentPartPr/>
              <p14:nvPr/>
            </p14:nvContentPartPr>
            <p14:xfrm>
              <a:off x="9831251" y="5770305"/>
              <a:ext cx="73080" cy="179280"/>
            </p14:xfrm>
          </p:contentPart>
        </mc:Choice>
        <mc:Fallback xmlns="">
          <p:pic>
            <p:nvPicPr>
              <p:cNvPr id="174" name="墨迹 173"/>
              <p:cNvPicPr/>
              <p:nvPr/>
            </p:nvPicPr>
            <p:blipFill>
              <a:blip r:embed="rId287"/>
              <a:stretch>
                <a:fillRect/>
              </a:stretch>
            </p:blipFill>
            <p:spPr>
              <a:xfrm>
                <a:off x="9820811" y="5759865"/>
                <a:ext cx="94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5" name="墨迹 174"/>
              <p14:cNvContentPartPr/>
              <p14:nvPr/>
            </p14:nvContentPartPr>
            <p14:xfrm>
              <a:off x="9812891" y="5772465"/>
              <a:ext cx="225000" cy="161280"/>
            </p14:xfrm>
          </p:contentPart>
        </mc:Choice>
        <mc:Fallback xmlns="">
          <p:pic>
            <p:nvPicPr>
              <p:cNvPr id="175" name="墨迹 174"/>
              <p:cNvPicPr/>
              <p:nvPr/>
            </p:nvPicPr>
            <p:blipFill>
              <a:blip r:embed="rId289"/>
              <a:stretch>
                <a:fillRect/>
              </a:stretch>
            </p:blipFill>
            <p:spPr>
              <a:xfrm>
                <a:off x="9803171" y="5763105"/>
                <a:ext cx="245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6" name="墨迹 175"/>
              <p14:cNvContentPartPr/>
              <p14:nvPr/>
            </p14:nvContentPartPr>
            <p14:xfrm>
              <a:off x="10154531" y="5751945"/>
              <a:ext cx="30240" cy="38880"/>
            </p14:xfrm>
          </p:contentPart>
        </mc:Choice>
        <mc:Fallback xmlns="">
          <p:pic>
            <p:nvPicPr>
              <p:cNvPr id="176" name="墨迹 175"/>
              <p:cNvPicPr/>
              <p:nvPr/>
            </p:nvPicPr>
            <p:blipFill>
              <a:blip r:embed="rId291"/>
              <a:stretch>
                <a:fillRect/>
              </a:stretch>
            </p:blipFill>
            <p:spPr>
              <a:xfrm>
                <a:off x="10144091" y="5741505"/>
                <a:ext cx="47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7" name="墨迹 176"/>
              <p14:cNvContentPartPr/>
              <p14:nvPr/>
            </p14:nvContentPartPr>
            <p14:xfrm>
              <a:off x="10139051" y="5818545"/>
              <a:ext cx="46800" cy="102960"/>
            </p14:xfrm>
          </p:contentPart>
        </mc:Choice>
        <mc:Fallback xmlns="">
          <p:pic>
            <p:nvPicPr>
              <p:cNvPr id="177" name="墨迹 176"/>
              <p:cNvPicPr/>
              <p:nvPr/>
            </p:nvPicPr>
            <p:blipFill>
              <a:blip r:embed="rId293"/>
              <a:stretch>
                <a:fillRect/>
              </a:stretch>
            </p:blipFill>
            <p:spPr>
              <a:xfrm>
                <a:off x="10128971" y="5809545"/>
                <a:ext cx="601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8" name="墨迹 177"/>
              <p14:cNvContentPartPr/>
              <p14:nvPr/>
            </p14:nvContentPartPr>
            <p14:xfrm>
              <a:off x="10267571" y="5719545"/>
              <a:ext cx="56160" cy="39960"/>
            </p14:xfrm>
          </p:contentPart>
        </mc:Choice>
        <mc:Fallback xmlns="">
          <p:pic>
            <p:nvPicPr>
              <p:cNvPr id="178" name="墨迹 177"/>
              <p:cNvPicPr/>
              <p:nvPr/>
            </p:nvPicPr>
            <p:blipFill>
              <a:blip r:embed="rId295"/>
              <a:stretch>
                <a:fillRect/>
              </a:stretch>
            </p:blipFill>
            <p:spPr>
              <a:xfrm>
                <a:off x="10257491" y="5709465"/>
                <a:ext cx="73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9" name="墨迹 178"/>
              <p14:cNvContentPartPr/>
              <p14:nvPr/>
            </p14:nvContentPartPr>
            <p14:xfrm>
              <a:off x="10225811" y="5778585"/>
              <a:ext cx="97200" cy="23040"/>
            </p14:xfrm>
          </p:contentPart>
        </mc:Choice>
        <mc:Fallback xmlns="">
          <p:pic>
            <p:nvPicPr>
              <p:cNvPr id="179" name="墨迹 178"/>
              <p:cNvPicPr/>
              <p:nvPr/>
            </p:nvPicPr>
            <p:blipFill>
              <a:blip r:embed="rId297"/>
              <a:stretch>
                <a:fillRect/>
              </a:stretch>
            </p:blipFill>
            <p:spPr>
              <a:xfrm>
                <a:off x="10214651" y="5767425"/>
                <a:ext cx="115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0" name="墨迹 179"/>
              <p14:cNvContentPartPr/>
              <p14:nvPr/>
            </p14:nvContentPartPr>
            <p14:xfrm>
              <a:off x="10258571" y="5838345"/>
              <a:ext cx="65880" cy="120600"/>
            </p14:xfrm>
          </p:contentPart>
        </mc:Choice>
        <mc:Fallback xmlns="">
          <p:pic>
            <p:nvPicPr>
              <p:cNvPr id="180" name="墨迹 179"/>
              <p:cNvPicPr/>
              <p:nvPr/>
            </p:nvPicPr>
            <p:blipFill>
              <a:blip r:embed="rId299"/>
              <a:stretch>
                <a:fillRect/>
              </a:stretch>
            </p:blipFill>
            <p:spPr>
              <a:xfrm>
                <a:off x="10248491" y="5828265"/>
                <a:ext cx="864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1" name="墨迹 180"/>
              <p14:cNvContentPartPr/>
              <p14:nvPr/>
            </p14:nvContentPartPr>
            <p14:xfrm>
              <a:off x="10258571" y="5838345"/>
              <a:ext cx="360" cy="360"/>
            </p14:xfrm>
          </p:contentPart>
        </mc:Choice>
        <mc:Fallback xmlns="">
          <p:pic>
            <p:nvPicPr>
              <p:cNvPr id="181" name="墨迹 180"/>
              <p:cNvPicPr/>
              <p:nvPr/>
            </p:nvPicPr>
            <p:blipFill>
              <a:blip r:embed="rId301"/>
              <a:stretch>
                <a:fillRect/>
              </a:stretch>
            </p:blipFill>
            <p:spPr>
              <a:xfrm>
                <a:off x="10255331" y="5835105"/>
                <a:ext cx="684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2" name="墨迹 181"/>
              <p14:cNvContentPartPr/>
              <p14:nvPr/>
            </p14:nvContentPartPr>
            <p14:xfrm>
              <a:off x="10217171" y="5787225"/>
              <a:ext cx="46080" cy="137880"/>
            </p14:xfrm>
          </p:contentPart>
        </mc:Choice>
        <mc:Fallback xmlns="">
          <p:pic>
            <p:nvPicPr>
              <p:cNvPr id="182" name="墨迹 181"/>
              <p:cNvPicPr/>
              <p:nvPr/>
            </p:nvPicPr>
            <p:blipFill>
              <a:blip r:embed="rId303"/>
              <a:stretch>
                <a:fillRect/>
              </a:stretch>
            </p:blipFill>
            <p:spPr>
              <a:xfrm>
                <a:off x="10204931" y="5781465"/>
                <a:ext cx="65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3" name="墨迹 182"/>
              <p14:cNvContentPartPr/>
              <p14:nvPr/>
            </p14:nvContentPartPr>
            <p14:xfrm>
              <a:off x="10334891" y="5727465"/>
              <a:ext cx="204840" cy="237600"/>
            </p14:xfrm>
          </p:contentPart>
        </mc:Choice>
        <mc:Fallback xmlns="">
          <p:pic>
            <p:nvPicPr>
              <p:cNvPr id="183" name="墨迹 182"/>
              <p:cNvPicPr/>
              <p:nvPr/>
            </p:nvPicPr>
            <p:blipFill>
              <a:blip r:embed="rId305"/>
              <a:stretch>
                <a:fillRect/>
              </a:stretch>
            </p:blipFill>
            <p:spPr>
              <a:xfrm>
                <a:off x="10325531" y="5716665"/>
                <a:ext cx="218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4" name="墨迹 183"/>
              <p14:cNvContentPartPr/>
              <p14:nvPr/>
            </p14:nvContentPartPr>
            <p14:xfrm>
              <a:off x="10536851" y="5818905"/>
              <a:ext cx="123120" cy="119520"/>
            </p14:xfrm>
          </p:contentPart>
        </mc:Choice>
        <mc:Fallback xmlns="">
          <p:pic>
            <p:nvPicPr>
              <p:cNvPr id="184" name="墨迹 183"/>
              <p:cNvPicPr/>
              <p:nvPr/>
            </p:nvPicPr>
            <p:blipFill>
              <a:blip r:embed="rId307"/>
              <a:stretch>
                <a:fillRect/>
              </a:stretch>
            </p:blipFill>
            <p:spPr>
              <a:xfrm>
                <a:off x="10527131" y="5808465"/>
                <a:ext cx="13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5" name="墨迹 184"/>
              <p14:cNvContentPartPr/>
              <p14:nvPr/>
            </p14:nvContentPartPr>
            <p14:xfrm>
              <a:off x="10651691" y="5839785"/>
              <a:ext cx="132120" cy="101160"/>
            </p14:xfrm>
          </p:contentPart>
        </mc:Choice>
        <mc:Fallback xmlns="">
          <p:pic>
            <p:nvPicPr>
              <p:cNvPr id="185" name="墨迹 184"/>
              <p:cNvPicPr/>
              <p:nvPr/>
            </p:nvPicPr>
            <p:blipFill>
              <a:blip r:embed="rId309"/>
              <a:stretch>
                <a:fillRect/>
              </a:stretch>
            </p:blipFill>
            <p:spPr>
              <a:xfrm>
                <a:off x="10641251" y="5828985"/>
                <a:ext cx="153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6" name="墨迹 185"/>
              <p14:cNvContentPartPr/>
              <p14:nvPr/>
            </p14:nvContentPartPr>
            <p14:xfrm>
              <a:off x="10693091" y="5767065"/>
              <a:ext cx="120960" cy="252000"/>
            </p14:xfrm>
          </p:contentPart>
        </mc:Choice>
        <mc:Fallback xmlns="">
          <p:pic>
            <p:nvPicPr>
              <p:cNvPr id="186" name="墨迹 185"/>
              <p:cNvPicPr/>
              <p:nvPr/>
            </p:nvPicPr>
            <p:blipFill>
              <a:blip r:embed="rId311"/>
              <a:stretch>
                <a:fillRect/>
              </a:stretch>
            </p:blipFill>
            <p:spPr>
              <a:xfrm>
                <a:off x="10681931" y="5755905"/>
                <a:ext cx="1360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7" name="墨迹 186"/>
              <p14:cNvContentPartPr/>
              <p14:nvPr/>
            </p14:nvContentPartPr>
            <p14:xfrm>
              <a:off x="10806851" y="5792625"/>
              <a:ext cx="54720" cy="79200"/>
            </p14:xfrm>
          </p:contentPart>
        </mc:Choice>
        <mc:Fallback xmlns="">
          <p:pic>
            <p:nvPicPr>
              <p:cNvPr id="187" name="墨迹 186"/>
              <p:cNvPicPr/>
              <p:nvPr/>
            </p:nvPicPr>
            <p:blipFill>
              <a:blip r:embed="rId313"/>
              <a:stretch>
                <a:fillRect/>
              </a:stretch>
            </p:blipFill>
            <p:spPr>
              <a:xfrm>
                <a:off x="10793891" y="5779665"/>
                <a:ext cx="709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8" name="墨迹 187"/>
              <p14:cNvContentPartPr/>
              <p14:nvPr/>
            </p14:nvContentPartPr>
            <p14:xfrm>
              <a:off x="7533011" y="6058665"/>
              <a:ext cx="1877760" cy="32040"/>
            </p14:xfrm>
          </p:contentPart>
        </mc:Choice>
        <mc:Fallback xmlns="">
          <p:pic>
            <p:nvPicPr>
              <p:cNvPr id="188" name="墨迹 187"/>
              <p:cNvPicPr/>
              <p:nvPr/>
            </p:nvPicPr>
            <p:blipFill>
              <a:blip r:embed="rId315"/>
              <a:stretch>
                <a:fillRect/>
              </a:stretch>
            </p:blipFill>
            <p:spPr>
              <a:xfrm>
                <a:off x="7525451" y="6047865"/>
                <a:ext cx="18972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9" name="墨迹 188"/>
              <p14:cNvContentPartPr/>
              <p14:nvPr/>
            </p14:nvContentPartPr>
            <p14:xfrm>
              <a:off x="8467931" y="6182145"/>
              <a:ext cx="21960" cy="136080"/>
            </p14:xfrm>
          </p:contentPart>
        </mc:Choice>
        <mc:Fallback xmlns="">
          <p:pic>
            <p:nvPicPr>
              <p:cNvPr id="189" name="墨迹 188"/>
              <p:cNvPicPr/>
              <p:nvPr/>
            </p:nvPicPr>
            <p:blipFill>
              <a:blip r:embed="rId317"/>
              <a:stretch>
                <a:fillRect/>
              </a:stretch>
            </p:blipFill>
            <p:spPr>
              <a:xfrm>
                <a:off x="8462171" y="6173505"/>
                <a:ext cx="363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0" name="墨迹 189"/>
              <p14:cNvContentPartPr/>
              <p14:nvPr/>
            </p14:nvContentPartPr>
            <p14:xfrm>
              <a:off x="8495291" y="6195825"/>
              <a:ext cx="98640" cy="99000"/>
            </p14:xfrm>
          </p:contentPart>
        </mc:Choice>
        <mc:Fallback xmlns="">
          <p:pic>
            <p:nvPicPr>
              <p:cNvPr id="190" name="墨迹 189"/>
              <p:cNvPicPr/>
              <p:nvPr/>
            </p:nvPicPr>
            <p:blipFill>
              <a:blip r:embed="rId319"/>
              <a:stretch>
                <a:fillRect/>
              </a:stretch>
            </p:blipFill>
            <p:spPr>
              <a:xfrm>
                <a:off x="8486291" y="6185025"/>
                <a:ext cx="1188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1" name="墨迹 190"/>
              <p14:cNvContentPartPr/>
              <p14:nvPr/>
            </p14:nvContentPartPr>
            <p14:xfrm>
              <a:off x="8476211" y="6253425"/>
              <a:ext cx="118080" cy="86760"/>
            </p14:xfrm>
          </p:contentPart>
        </mc:Choice>
        <mc:Fallback xmlns="">
          <p:pic>
            <p:nvPicPr>
              <p:cNvPr id="191" name="墨迹 190"/>
              <p:cNvPicPr/>
              <p:nvPr/>
            </p:nvPicPr>
            <p:blipFill>
              <a:blip r:embed="rId321"/>
              <a:stretch>
                <a:fillRect/>
              </a:stretch>
            </p:blipFill>
            <p:spPr>
              <a:xfrm>
                <a:off x="8467571" y="6242985"/>
                <a:ext cx="1353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2" name="墨迹 191"/>
              <p14:cNvContentPartPr/>
              <p14:nvPr/>
            </p14:nvContentPartPr>
            <p14:xfrm>
              <a:off x="8360651" y="6333345"/>
              <a:ext cx="357840" cy="82800"/>
            </p14:xfrm>
          </p:contentPart>
        </mc:Choice>
        <mc:Fallback xmlns="">
          <p:pic>
            <p:nvPicPr>
              <p:cNvPr id="192" name="墨迹 191"/>
              <p:cNvPicPr/>
              <p:nvPr/>
            </p:nvPicPr>
            <p:blipFill>
              <a:blip r:embed="rId323"/>
              <a:stretch>
                <a:fillRect/>
              </a:stretch>
            </p:blipFill>
            <p:spPr>
              <a:xfrm>
                <a:off x="8352011" y="6324705"/>
                <a:ext cx="3758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3" name="墨迹 192"/>
              <p14:cNvContentPartPr/>
              <p14:nvPr/>
            </p14:nvContentPartPr>
            <p14:xfrm>
              <a:off x="8429411" y="6399225"/>
              <a:ext cx="33120" cy="102960"/>
            </p14:xfrm>
          </p:contentPart>
        </mc:Choice>
        <mc:Fallback xmlns="">
          <p:pic>
            <p:nvPicPr>
              <p:cNvPr id="193" name="墨迹 192"/>
              <p:cNvPicPr/>
              <p:nvPr/>
            </p:nvPicPr>
            <p:blipFill>
              <a:blip r:embed="rId325"/>
              <a:stretch>
                <a:fillRect/>
              </a:stretch>
            </p:blipFill>
            <p:spPr>
              <a:xfrm>
                <a:off x="8419691" y="6389505"/>
                <a:ext cx="536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4" name="墨迹 193"/>
              <p14:cNvContentPartPr/>
              <p14:nvPr/>
            </p14:nvContentPartPr>
            <p14:xfrm>
              <a:off x="8487731" y="6370065"/>
              <a:ext cx="28800" cy="182160"/>
            </p14:xfrm>
          </p:contentPart>
        </mc:Choice>
        <mc:Fallback xmlns="">
          <p:pic>
            <p:nvPicPr>
              <p:cNvPr id="194" name="墨迹 193"/>
              <p:cNvPicPr/>
              <p:nvPr/>
            </p:nvPicPr>
            <p:blipFill>
              <a:blip r:embed="rId327"/>
              <a:stretch>
                <a:fillRect/>
              </a:stretch>
            </p:blipFill>
            <p:spPr>
              <a:xfrm>
                <a:off x="8484851" y="6361065"/>
                <a:ext cx="428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5" name="墨迹 194"/>
              <p14:cNvContentPartPr/>
              <p14:nvPr/>
            </p14:nvContentPartPr>
            <p14:xfrm>
              <a:off x="8425811" y="6397425"/>
              <a:ext cx="233640" cy="150480"/>
            </p14:xfrm>
          </p:contentPart>
        </mc:Choice>
        <mc:Fallback xmlns="">
          <p:pic>
            <p:nvPicPr>
              <p:cNvPr id="195" name="墨迹 194"/>
              <p:cNvPicPr/>
              <p:nvPr/>
            </p:nvPicPr>
            <p:blipFill>
              <a:blip r:embed="rId329"/>
              <a:stretch>
                <a:fillRect/>
              </a:stretch>
            </p:blipFill>
            <p:spPr>
              <a:xfrm>
                <a:off x="8415371" y="6388425"/>
                <a:ext cx="249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6" name="墨迹 195"/>
              <p14:cNvContentPartPr/>
              <p14:nvPr/>
            </p14:nvContentPartPr>
            <p14:xfrm>
              <a:off x="8709131" y="6368265"/>
              <a:ext cx="159120" cy="20880"/>
            </p14:xfrm>
          </p:contentPart>
        </mc:Choice>
        <mc:Fallback xmlns="">
          <p:pic>
            <p:nvPicPr>
              <p:cNvPr id="196" name="墨迹 195"/>
              <p:cNvPicPr/>
              <p:nvPr/>
            </p:nvPicPr>
            <p:blipFill>
              <a:blip r:embed="rId331"/>
              <a:stretch>
                <a:fillRect/>
              </a:stretch>
            </p:blipFill>
            <p:spPr>
              <a:xfrm>
                <a:off x="8700491" y="6365025"/>
                <a:ext cx="1764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7" name="墨迹 196"/>
              <p14:cNvContentPartPr/>
              <p14:nvPr/>
            </p14:nvContentPartPr>
            <p14:xfrm>
              <a:off x="8744051" y="6312825"/>
              <a:ext cx="92160" cy="194400"/>
            </p14:xfrm>
          </p:contentPart>
        </mc:Choice>
        <mc:Fallback xmlns="">
          <p:pic>
            <p:nvPicPr>
              <p:cNvPr id="197" name="墨迹 196"/>
              <p:cNvPicPr/>
              <p:nvPr/>
            </p:nvPicPr>
            <p:blipFill>
              <a:blip r:embed="rId333"/>
              <a:stretch>
                <a:fillRect/>
              </a:stretch>
            </p:blipFill>
            <p:spPr>
              <a:xfrm>
                <a:off x="8733971" y="6302745"/>
                <a:ext cx="1123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8" name="墨迹 197"/>
              <p14:cNvContentPartPr/>
              <p14:nvPr/>
            </p14:nvContentPartPr>
            <p14:xfrm>
              <a:off x="8833331" y="6421905"/>
              <a:ext cx="84240" cy="86760"/>
            </p14:xfrm>
          </p:contentPart>
        </mc:Choice>
        <mc:Fallback xmlns="">
          <p:pic>
            <p:nvPicPr>
              <p:cNvPr id="198" name="墨迹 197"/>
              <p:cNvPicPr/>
              <p:nvPr/>
            </p:nvPicPr>
            <p:blipFill>
              <a:blip r:embed="rId335"/>
              <a:stretch>
                <a:fillRect/>
              </a:stretch>
            </p:blipFill>
            <p:spPr>
              <a:xfrm>
                <a:off x="8823251" y="6411825"/>
                <a:ext cx="97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9" name="墨迹 198"/>
              <p14:cNvContentPartPr/>
              <p14:nvPr/>
            </p14:nvContentPartPr>
            <p14:xfrm>
              <a:off x="8986691" y="6277185"/>
              <a:ext cx="141480" cy="85680"/>
            </p14:xfrm>
          </p:contentPart>
        </mc:Choice>
        <mc:Fallback xmlns="">
          <p:pic>
            <p:nvPicPr>
              <p:cNvPr id="199" name="墨迹 198"/>
              <p:cNvPicPr/>
              <p:nvPr/>
            </p:nvPicPr>
            <p:blipFill>
              <a:blip r:embed="rId337"/>
              <a:stretch>
                <a:fillRect/>
              </a:stretch>
            </p:blipFill>
            <p:spPr>
              <a:xfrm>
                <a:off x="8975891" y="6266385"/>
                <a:ext cx="1623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0" name="墨迹 199"/>
              <p14:cNvContentPartPr/>
              <p14:nvPr/>
            </p14:nvContentPartPr>
            <p14:xfrm>
              <a:off x="8971571" y="6334425"/>
              <a:ext cx="176400" cy="74520"/>
            </p14:xfrm>
          </p:contentPart>
        </mc:Choice>
        <mc:Fallback xmlns="">
          <p:pic>
            <p:nvPicPr>
              <p:cNvPr id="200" name="墨迹 199"/>
              <p:cNvPicPr/>
              <p:nvPr/>
            </p:nvPicPr>
            <p:blipFill>
              <a:blip r:embed="rId339"/>
              <a:stretch>
                <a:fillRect/>
              </a:stretch>
            </p:blipFill>
            <p:spPr>
              <a:xfrm>
                <a:off x="8960771" y="6330465"/>
                <a:ext cx="1954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1" name="墨迹 200"/>
              <p14:cNvContentPartPr/>
              <p14:nvPr/>
            </p14:nvContentPartPr>
            <p14:xfrm>
              <a:off x="9010811" y="6332625"/>
              <a:ext cx="77040" cy="147600"/>
            </p14:xfrm>
          </p:contentPart>
        </mc:Choice>
        <mc:Fallback xmlns="">
          <p:pic>
            <p:nvPicPr>
              <p:cNvPr id="201" name="墨迹 200"/>
              <p:cNvPicPr/>
              <p:nvPr/>
            </p:nvPicPr>
            <p:blipFill>
              <a:blip r:embed="rId341"/>
              <a:stretch>
                <a:fillRect/>
              </a:stretch>
            </p:blipFill>
            <p:spPr>
              <a:xfrm>
                <a:off x="9005771" y="6323265"/>
                <a:ext cx="914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2" name="墨迹 201"/>
              <p14:cNvContentPartPr/>
              <p14:nvPr/>
            </p14:nvContentPartPr>
            <p14:xfrm>
              <a:off x="9079931" y="6395985"/>
              <a:ext cx="130320" cy="21600"/>
            </p14:xfrm>
          </p:contentPart>
        </mc:Choice>
        <mc:Fallback xmlns="">
          <p:pic>
            <p:nvPicPr>
              <p:cNvPr id="202" name="墨迹 201"/>
              <p:cNvPicPr/>
              <p:nvPr/>
            </p:nvPicPr>
            <p:blipFill>
              <a:blip r:embed="rId343"/>
              <a:stretch>
                <a:fillRect/>
              </a:stretch>
            </p:blipFill>
            <p:spPr>
              <a:xfrm>
                <a:off x="9073811" y="6388065"/>
                <a:ext cx="145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3" name="墨迹 202"/>
              <p14:cNvContentPartPr/>
              <p14:nvPr/>
            </p14:nvContentPartPr>
            <p14:xfrm>
              <a:off x="9064091" y="6409305"/>
              <a:ext cx="103680" cy="158400"/>
            </p14:xfrm>
          </p:contentPart>
        </mc:Choice>
        <mc:Fallback xmlns="">
          <p:pic>
            <p:nvPicPr>
              <p:cNvPr id="203" name="墨迹 202"/>
              <p:cNvPicPr/>
              <p:nvPr/>
            </p:nvPicPr>
            <p:blipFill>
              <a:blip r:embed="rId345"/>
              <a:stretch>
                <a:fillRect/>
              </a:stretch>
            </p:blipFill>
            <p:spPr>
              <a:xfrm>
                <a:off x="9054731" y="6397785"/>
                <a:ext cx="122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4" name="墨迹 203"/>
              <p14:cNvContentPartPr/>
              <p14:nvPr/>
            </p14:nvContentPartPr>
            <p14:xfrm>
              <a:off x="9280811" y="6292305"/>
              <a:ext cx="119520" cy="33480"/>
            </p14:xfrm>
          </p:contentPart>
        </mc:Choice>
        <mc:Fallback xmlns="">
          <p:pic>
            <p:nvPicPr>
              <p:cNvPr id="204" name="墨迹 203"/>
              <p:cNvPicPr/>
              <p:nvPr/>
            </p:nvPicPr>
            <p:blipFill>
              <a:blip r:embed="rId347"/>
              <a:stretch>
                <a:fillRect/>
              </a:stretch>
            </p:blipFill>
            <p:spPr>
              <a:xfrm>
                <a:off x="9269651" y="6289065"/>
                <a:ext cx="139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5" name="墨迹 204"/>
              <p14:cNvContentPartPr/>
              <p14:nvPr/>
            </p14:nvContentPartPr>
            <p14:xfrm>
              <a:off x="9277931" y="6230745"/>
              <a:ext cx="206280" cy="181800"/>
            </p14:xfrm>
          </p:contentPart>
        </mc:Choice>
        <mc:Fallback xmlns="">
          <p:pic>
            <p:nvPicPr>
              <p:cNvPr id="205" name="墨迹 204"/>
              <p:cNvPicPr/>
              <p:nvPr/>
            </p:nvPicPr>
            <p:blipFill>
              <a:blip r:embed="rId349"/>
              <a:stretch>
                <a:fillRect/>
              </a:stretch>
            </p:blipFill>
            <p:spPr>
              <a:xfrm>
                <a:off x="9268211" y="6221025"/>
                <a:ext cx="2203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6" name="墨迹 205"/>
              <p14:cNvContentPartPr/>
              <p14:nvPr/>
            </p14:nvContentPartPr>
            <p14:xfrm>
              <a:off x="9319691" y="6298065"/>
              <a:ext cx="145080" cy="187920"/>
            </p14:xfrm>
          </p:contentPart>
        </mc:Choice>
        <mc:Fallback xmlns="">
          <p:pic>
            <p:nvPicPr>
              <p:cNvPr id="206" name="墨迹 205"/>
              <p:cNvPicPr/>
              <p:nvPr/>
            </p:nvPicPr>
            <p:blipFill>
              <a:blip r:embed="rId351"/>
              <a:stretch>
                <a:fillRect/>
              </a:stretch>
            </p:blipFill>
            <p:spPr>
              <a:xfrm>
                <a:off x="9308891" y="6287985"/>
                <a:ext cx="1659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7" name="墨迹 206"/>
              <p14:cNvContentPartPr/>
              <p14:nvPr/>
            </p14:nvContentPartPr>
            <p14:xfrm>
              <a:off x="9369011" y="6413625"/>
              <a:ext cx="126000" cy="117000"/>
            </p14:xfrm>
          </p:contentPart>
        </mc:Choice>
        <mc:Fallback xmlns="">
          <p:pic>
            <p:nvPicPr>
              <p:cNvPr id="207" name="墨迹 206"/>
              <p:cNvPicPr/>
              <p:nvPr/>
            </p:nvPicPr>
            <p:blipFill>
              <a:blip r:embed="rId353"/>
              <a:stretch>
                <a:fillRect/>
              </a:stretch>
            </p:blipFill>
            <p:spPr>
              <a:xfrm>
                <a:off x="9359651" y="6404265"/>
                <a:ext cx="144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8" name="墨迹 207"/>
              <p14:cNvContentPartPr/>
              <p14:nvPr/>
            </p14:nvContentPartPr>
            <p14:xfrm>
              <a:off x="9398891" y="6405705"/>
              <a:ext cx="144360" cy="16560"/>
            </p14:xfrm>
          </p:contentPart>
        </mc:Choice>
        <mc:Fallback xmlns="">
          <p:pic>
            <p:nvPicPr>
              <p:cNvPr id="208" name="墨迹 207"/>
              <p:cNvPicPr/>
              <p:nvPr/>
            </p:nvPicPr>
            <p:blipFill>
              <a:blip r:embed="rId355"/>
              <a:stretch>
                <a:fillRect/>
              </a:stretch>
            </p:blipFill>
            <p:spPr>
              <a:xfrm>
                <a:off x="9388091" y="6394905"/>
                <a:ext cx="159120" cy="31320"/>
              </a:xfrm>
              <a:prstGeom prst="rect">
                <a:avLst/>
              </a:prstGeom>
            </p:spPr>
          </p:pic>
        </mc:Fallback>
      </mc:AlternateContent>
    </p:spTree>
    <p:extLst>
      <p:ext uri="{BB962C8B-B14F-4D97-AF65-F5344CB8AC3E}">
        <p14:creationId xmlns:p14="http://schemas.microsoft.com/office/powerpoint/2010/main" val="24283905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矩形 4"/>
          <p:cNvSpPr/>
          <p:nvPr/>
        </p:nvSpPr>
        <p:spPr>
          <a:xfrm>
            <a:off x="4303138" y="657820"/>
            <a:ext cx="3611880" cy="922020"/>
          </a:xfrm>
          <a:prstGeom prst="rect">
            <a:avLst/>
          </a:prstGeom>
          <a:noFill/>
        </p:spPr>
        <p:txBody>
          <a:bodyPr wrap="none" lIns="91440" tIns="45720" rIns="91440" bIns="45720">
            <a:spAutoFit/>
          </a:bodyPr>
          <a:lstStyle/>
          <a:p>
            <a:pPr algn="ctr"/>
            <a:r>
              <a:rPr lang="zh-CN" altLang="en-US" sz="5400" b="1" smtClean="0">
                <a:ln w="0"/>
                <a:effectLst/>
                <a:latin typeface="微软雅黑" panose="020B0503020204020204" charset="-122"/>
                <a:ea typeface="微软雅黑" panose="020B0503020204020204" charset="-122"/>
                <a:sym typeface="+mn-ea"/>
              </a:rPr>
              <a:t>象之章细化</a:t>
            </a:r>
            <a:endParaRPr lang="zh-CN" altLang="en-US" sz="5400" b="1" cap="none" spc="0">
              <a:ln w="0"/>
              <a:solidFill>
                <a:schemeClr val="tx1"/>
              </a:solidFill>
              <a:effectLst/>
              <a:latin typeface="微软雅黑" panose="020B0503020204020204" charset="-122"/>
              <a:ea typeface="微软雅黑" panose="020B0503020204020204" charset="-122"/>
            </a:endParaRPr>
          </a:p>
        </p:txBody>
      </p:sp>
      <p:cxnSp>
        <p:nvCxnSpPr>
          <p:cNvPr id="6" name="直接连接符 5"/>
          <p:cNvCxnSpPr/>
          <p:nvPr/>
        </p:nvCxnSpPr>
        <p:spPr>
          <a:xfrm>
            <a:off x="2490352" y="1575395"/>
            <a:ext cx="7089140" cy="4445"/>
          </a:xfrm>
          <a:prstGeom prst="line">
            <a:avLst/>
          </a:prstGeom>
        </p:spPr>
        <p:style>
          <a:lnRef idx="3">
            <a:schemeClr val="accent3"/>
          </a:lnRef>
          <a:fillRef idx="0">
            <a:schemeClr val="accent3"/>
          </a:fillRef>
          <a:effectRef idx="2">
            <a:schemeClr val="accent3"/>
          </a:effectRef>
          <a:fontRef idx="minor">
            <a:schemeClr val="tx1"/>
          </a:fontRef>
        </p:style>
      </p:cxnSp>
      <p:sp>
        <p:nvSpPr>
          <p:cNvPr id="7" name="文本框 6"/>
          <p:cNvSpPr txBox="1"/>
          <p:nvPr/>
        </p:nvSpPr>
        <p:spPr>
          <a:xfrm>
            <a:off x="7353762" y="4966077"/>
            <a:ext cx="2873204" cy="983615"/>
          </a:xfrm>
          <a:prstGeom prst="rect">
            <a:avLst/>
          </a:prstGeom>
          <a:noFill/>
        </p:spPr>
        <p:txBody>
          <a:bodyPr wrap="square" rtlCol="0">
            <a:spAutoFit/>
          </a:bodyPr>
          <a:lstStyle/>
          <a:p>
            <a:r>
              <a:rPr lang="zh-CN" altLang="en-US" sz="1600" b="1"/>
              <a:t>玩</a:t>
            </a:r>
            <a:r>
              <a:rPr lang="zh-CN" altLang="en-US" sz="1600" b="1" smtClean="0"/>
              <a:t>法</a:t>
            </a:r>
            <a:endParaRPr lang="en-US" altLang="zh-CN" sz="1600" b="1"/>
          </a:p>
          <a:p>
            <a:r>
              <a:rPr lang="zh-CN" sz="1400" smtClean="0"/>
              <a:t>开启下一个区域要解开一个谜题，</a:t>
            </a:r>
          </a:p>
          <a:p>
            <a:r>
              <a:rPr lang="zh-CN" altLang="en-US" sz="1400" smtClean="0">
                <a:sym typeface="+mn-ea"/>
              </a:rPr>
              <a:t>点击旋转线条（每次</a:t>
            </a:r>
            <a:r>
              <a:rPr lang="en-US" altLang="zh-CN" sz="1400" smtClean="0">
                <a:sym typeface="+mn-ea"/>
              </a:rPr>
              <a:t>90</a:t>
            </a:r>
            <a:r>
              <a:rPr lang="zh-CN" altLang="en-US" sz="1400" smtClean="0">
                <a:sym typeface="+mn-ea"/>
              </a:rPr>
              <a:t>度）使所有线条连接成一条通路使大象前进。</a:t>
            </a:r>
            <a:endParaRPr lang="en-US" altLang="zh-CN" sz="1400" smtClean="0"/>
          </a:p>
        </p:txBody>
      </p:sp>
      <p:sp>
        <p:nvSpPr>
          <p:cNvPr id="8" name="文本框 7"/>
          <p:cNvSpPr txBox="1"/>
          <p:nvPr/>
        </p:nvSpPr>
        <p:spPr>
          <a:xfrm>
            <a:off x="1991995" y="5010150"/>
            <a:ext cx="4547235" cy="891540"/>
          </a:xfrm>
          <a:prstGeom prst="rect">
            <a:avLst/>
          </a:prstGeom>
          <a:noFill/>
        </p:spPr>
        <p:txBody>
          <a:bodyPr wrap="square" rtlCol="0">
            <a:spAutoFit/>
          </a:bodyPr>
          <a:lstStyle/>
          <a:p>
            <a:r>
              <a:rPr lang="en-US" altLang="zh-CN" sz="1600" b="1">
                <a:solidFill>
                  <a:srgbClr val="C00000"/>
                </a:solidFill>
              </a:rPr>
              <a:t>&lt;</a:t>
            </a:r>
            <a:r>
              <a:rPr lang="zh-CN" altLang="en-US" sz="1600" b="1">
                <a:solidFill>
                  <a:srgbClr val="C00000"/>
                </a:solidFill>
              </a:rPr>
              <a:t>二</a:t>
            </a:r>
            <a:r>
              <a:rPr lang="en-US" altLang="zh-CN" sz="1600" b="1">
                <a:solidFill>
                  <a:srgbClr val="C00000"/>
                </a:solidFill>
              </a:rPr>
              <a:t>&gt; </a:t>
            </a:r>
            <a:r>
              <a:rPr lang="zh-CN" altLang="en-US" sz="1600" b="1">
                <a:solidFill>
                  <a:srgbClr val="C00000"/>
                </a:solidFill>
              </a:rPr>
              <a:t>漫长迁徙路</a:t>
            </a:r>
          </a:p>
          <a:p>
            <a:endParaRPr lang="zh-CN" altLang="en-US" sz="1200"/>
          </a:p>
          <a:p>
            <a:r>
              <a:rPr lang="zh-CN" altLang="en-US" sz="1200"/>
              <a:t>画面依次出现一个拱形区域，区域中是不同的环境，暗示迁徙路的漫长的辛苦</a:t>
            </a:r>
          </a:p>
        </p:txBody>
      </p:sp>
      <p:pic>
        <p:nvPicPr>
          <p:cNvPr id="9" name="图片 8"/>
          <p:cNvPicPr>
            <a:picLocks noChangeAspect="1"/>
          </p:cNvPicPr>
          <p:nvPr/>
        </p:nvPicPr>
        <p:blipFill>
          <a:blip r:embed="rId2"/>
          <a:stretch>
            <a:fillRect/>
          </a:stretch>
        </p:blipFill>
        <p:spPr>
          <a:xfrm>
            <a:off x="1991995" y="1939290"/>
            <a:ext cx="8235315" cy="266763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矩形 4"/>
          <p:cNvSpPr/>
          <p:nvPr/>
        </p:nvSpPr>
        <p:spPr>
          <a:xfrm>
            <a:off x="4303138" y="657820"/>
            <a:ext cx="3611880" cy="922020"/>
          </a:xfrm>
          <a:prstGeom prst="rect">
            <a:avLst/>
          </a:prstGeom>
          <a:noFill/>
        </p:spPr>
        <p:txBody>
          <a:bodyPr wrap="none" lIns="91440" tIns="45720" rIns="91440" bIns="45720">
            <a:spAutoFit/>
          </a:bodyPr>
          <a:lstStyle/>
          <a:p>
            <a:pPr algn="ctr"/>
            <a:r>
              <a:rPr lang="zh-CN" altLang="en-US" sz="5400" b="1" smtClean="0">
                <a:ln w="0"/>
                <a:effectLst/>
                <a:latin typeface="微软雅黑" panose="020B0503020204020204" charset="-122"/>
                <a:ea typeface="微软雅黑" panose="020B0503020204020204" charset="-122"/>
                <a:sym typeface="+mn-ea"/>
              </a:rPr>
              <a:t>象之章细化</a:t>
            </a:r>
            <a:endParaRPr lang="zh-CN" altLang="en-US" sz="5400" b="1" cap="none" spc="0">
              <a:ln w="0"/>
              <a:solidFill>
                <a:schemeClr val="tx1"/>
              </a:solidFill>
              <a:effectLst/>
              <a:latin typeface="微软雅黑" panose="020B0503020204020204" charset="-122"/>
              <a:ea typeface="微软雅黑" panose="020B0503020204020204" charset="-122"/>
            </a:endParaRPr>
          </a:p>
        </p:txBody>
      </p:sp>
      <p:cxnSp>
        <p:nvCxnSpPr>
          <p:cNvPr id="6" name="直接连接符 5"/>
          <p:cNvCxnSpPr/>
          <p:nvPr/>
        </p:nvCxnSpPr>
        <p:spPr>
          <a:xfrm>
            <a:off x="2490352" y="1575395"/>
            <a:ext cx="7089140" cy="4445"/>
          </a:xfrm>
          <a:prstGeom prst="line">
            <a:avLst/>
          </a:prstGeom>
        </p:spPr>
        <p:style>
          <a:lnRef idx="3">
            <a:schemeClr val="accent3"/>
          </a:lnRef>
          <a:fillRef idx="0">
            <a:schemeClr val="accent3"/>
          </a:fillRef>
          <a:effectRef idx="2">
            <a:schemeClr val="accent3"/>
          </a:effectRef>
          <a:fontRef idx="minor">
            <a:schemeClr val="tx1"/>
          </a:fontRef>
        </p:style>
      </p:cxnSp>
      <p:pic>
        <p:nvPicPr>
          <p:cNvPr id="16" name="图片 15"/>
          <p:cNvPicPr>
            <a:picLocks noChangeAspect="1"/>
          </p:cNvPicPr>
          <p:nvPr/>
        </p:nvPicPr>
        <p:blipFill>
          <a:blip r:embed="rId3"/>
          <a:stretch>
            <a:fillRect/>
          </a:stretch>
        </p:blipFill>
        <p:spPr>
          <a:xfrm>
            <a:off x="5212563" y="2125784"/>
            <a:ext cx="1860762" cy="984111"/>
          </a:xfrm>
          <a:prstGeom prst="rect">
            <a:avLst/>
          </a:prstGeom>
        </p:spPr>
      </p:pic>
      <p:pic>
        <p:nvPicPr>
          <p:cNvPr id="17" name="图片 16"/>
          <p:cNvPicPr>
            <a:picLocks noChangeAspect="1"/>
          </p:cNvPicPr>
          <p:nvPr/>
        </p:nvPicPr>
        <p:blipFill>
          <a:blip r:embed="rId4"/>
          <a:stretch>
            <a:fillRect/>
          </a:stretch>
        </p:blipFill>
        <p:spPr>
          <a:xfrm>
            <a:off x="7163802" y="2151819"/>
            <a:ext cx="1780588" cy="939152"/>
          </a:xfrm>
          <a:prstGeom prst="rect">
            <a:avLst/>
          </a:prstGeom>
        </p:spPr>
      </p:pic>
      <p:pic>
        <p:nvPicPr>
          <p:cNvPr id="18" name="图片 17"/>
          <p:cNvPicPr>
            <a:picLocks noChangeAspect="1"/>
          </p:cNvPicPr>
          <p:nvPr/>
        </p:nvPicPr>
        <p:blipFill>
          <a:blip r:embed="rId5"/>
          <a:stretch>
            <a:fillRect/>
          </a:stretch>
        </p:blipFill>
        <p:spPr>
          <a:xfrm>
            <a:off x="9035349" y="2153530"/>
            <a:ext cx="1789873" cy="949506"/>
          </a:xfrm>
          <a:prstGeom prst="rect">
            <a:avLst/>
          </a:prstGeom>
        </p:spPr>
      </p:pic>
      <p:pic>
        <p:nvPicPr>
          <p:cNvPr id="19" name="图片 18"/>
          <p:cNvPicPr>
            <a:picLocks noChangeAspect="1"/>
          </p:cNvPicPr>
          <p:nvPr/>
        </p:nvPicPr>
        <p:blipFill>
          <a:blip r:embed="rId6"/>
          <a:stretch>
            <a:fillRect/>
          </a:stretch>
        </p:blipFill>
        <p:spPr>
          <a:xfrm>
            <a:off x="5188585" y="4205605"/>
            <a:ext cx="1841500" cy="951865"/>
          </a:xfrm>
          <a:prstGeom prst="rect">
            <a:avLst/>
          </a:prstGeom>
        </p:spPr>
      </p:pic>
      <p:pic>
        <p:nvPicPr>
          <p:cNvPr id="20" name="图片 19"/>
          <p:cNvPicPr>
            <a:picLocks noChangeAspect="1"/>
          </p:cNvPicPr>
          <p:nvPr/>
        </p:nvPicPr>
        <p:blipFill>
          <a:blip r:embed="rId7"/>
          <a:stretch>
            <a:fillRect/>
          </a:stretch>
        </p:blipFill>
        <p:spPr>
          <a:xfrm>
            <a:off x="7152005" y="4203700"/>
            <a:ext cx="1799590" cy="949325"/>
          </a:xfrm>
          <a:prstGeom prst="rect">
            <a:avLst/>
          </a:prstGeom>
        </p:spPr>
      </p:pic>
      <p:sp>
        <p:nvSpPr>
          <p:cNvPr id="21" name="文本框 20"/>
          <p:cNvSpPr txBox="1"/>
          <p:nvPr/>
        </p:nvSpPr>
        <p:spPr>
          <a:xfrm>
            <a:off x="5215738" y="3348995"/>
            <a:ext cx="1860762" cy="645160"/>
          </a:xfrm>
          <a:prstGeom prst="rect">
            <a:avLst/>
          </a:prstGeom>
          <a:noFill/>
        </p:spPr>
        <p:txBody>
          <a:bodyPr wrap="square" rtlCol="0">
            <a:spAutoFit/>
          </a:bodyPr>
          <a:lstStyle/>
          <a:p>
            <a:pPr algn="l">
              <a:buClrTx/>
              <a:buSzTx/>
              <a:buFontTx/>
            </a:pPr>
            <a:r>
              <a:rPr lang="zh-CN" altLang="en-US" sz="1200"/>
              <a:t>进入画面，出现场景动画与bgm</a:t>
            </a:r>
          </a:p>
          <a:p>
            <a:pPr algn="l">
              <a:buClrTx/>
              <a:buSzTx/>
              <a:buFontTx/>
            </a:pPr>
            <a:r>
              <a:rPr lang="zh-CN" altLang="en-US" sz="1200"/>
              <a:t>出现谜题</a:t>
            </a:r>
          </a:p>
        </p:txBody>
      </p:sp>
      <p:sp>
        <p:nvSpPr>
          <p:cNvPr id="22" name="右大括号 21"/>
          <p:cNvSpPr/>
          <p:nvPr/>
        </p:nvSpPr>
        <p:spPr>
          <a:xfrm rot="5400000">
            <a:off x="8855710" y="1428115"/>
            <a:ext cx="253365" cy="3636645"/>
          </a:xfrm>
          <a:prstGeom prst="rightBrace">
            <a:avLst>
              <a:gd name="adj1" fmla="val 8333"/>
              <a:gd name="adj2" fmla="val 49708"/>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p:cNvSpPr txBox="1"/>
          <p:nvPr/>
        </p:nvSpPr>
        <p:spPr>
          <a:xfrm>
            <a:off x="7915088" y="3533574"/>
            <a:ext cx="2353901" cy="460375"/>
          </a:xfrm>
          <a:prstGeom prst="rect">
            <a:avLst/>
          </a:prstGeom>
          <a:noFill/>
        </p:spPr>
        <p:txBody>
          <a:bodyPr wrap="square" rtlCol="0">
            <a:spAutoFit/>
          </a:bodyPr>
          <a:lstStyle/>
          <a:p>
            <a:pPr algn="l">
              <a:buClrTx/>
              <a:buSzTx/>
              <a:buFontTx/>
            </a:pPr>
            <a:r>
              <a:rPr lang="zh-CN" altLang="en-US" sz="1200"/>
              <a:t>解谜，由图案构成下一节标志,渐入下一节场景</a:t>
            </a:r>
          </a:p>
        </p:txBody>
      </p:sp>
      <p:sp>
        <p:nvSpPr>
          <p:cNvPr id="24" name="文本框 23"/>
          <p:cNvSpPr txBox="1"/>
          <p:nvPr/>
        </p:nvSpPr>
        <p:spPr>
          <a:xfrm>
            <a:off x="5301118" y="5267965"/>
            <a:ext cx="1713912" cy="460375"/>
          </a:xfrm>
          <a:prstGeom prst="rect">
            <a:avLst/>
          </a:prstGeom>
          <a:noFill/>
        </p:spPr>
        <p:txBody>
          <a:bodyPr wrap="square" rtlCol="0">
            <a:spAutoFit/>
          </a:bodyPr>
          <a:lstStyle/>
          <a:p>
            <a:pPr algn="l">
              <a:buClrTx/>
              <a:buSzTx/>
              <a:buFontTx/>
            </a:pPr>
            <a:r>
              <a:rPr lang="zh-CN" altLang="en-US" sz="1200"/>
              <a:t>出现下一节场景，</a:t>
            </a:r>
          </a:p>
          <a:p>
            <a:pPr algn="l">
              <a:buClrTx/>
              <a:buSzTx/>
              <a:buFontTx/>
            </a:pPr>
            <a:r>
              <a:rPr lang="zh-CN" altLang="en-US" sz="1200"/>
              <a:t>更换场地</a:t>
            </a:r>
          </a:p>
        </p:txBody>
      </p:sp>
      <p:sp>
        <p:nvSpPr>
          <p:cNvPr id="25" name="文本框 24"/>
          <p:cNvSpPr txBox="1"/>
          <p:nvPr/>
        </p:nvSpPr>
        <p:spPr>
          <a:xfrm>
            <a:off x="7092541" y="5267789"/>
            <a:ext cx="1944329" cy="275590"/>
          </a:xfrm>
          <a:prstGeom prst="rect">
            <a:avLst/>
          </a:prstGeom>
          <a:noFill/>
        </p:spPr>
        <p:txBody>
          <a:bodyPr wrap="square" rtlCol="0">
            <a:spAutoFit/>
          </a:bodyPr>
          <a:lstStyle/>
          <a:p>
            <a:pPr algn="l">
              <a:buClrTx/>
              <a:buSzTx/>
              <a:buFontTx/>
            </a:pPr>
            <a:r>
              <a:rPr lang="zh-CN" altLang="en-US" sz="1200"/>
              <a:t>场景左移进入下一谜题</a:t>
            </a:r>
          </a:p>
        </p:txBody>
      </p:sp>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73515" y="4179570"/>
            <a:ext cx="1727200" cy="970915"/>
          </a:xfrm>
          <a:prstGeom prst="rect">
            <a:avLst/>
          </a:prstGeom>
        </p:spPr>
      </p:pic>
      <p:sp>
        <p:nvSpPr>
          <p:cNvPr id="27" name="文本框 26"/>
          <p:cNvSpPr txBox="1"/>
          <p:nvPr/>
        </p:nvSpPr>
        <p:spPr>
          <a:xfrm>
            <a:off x="9114443" y="5283664"/>
            <a:ext cx="1642559" cy="275590"/>
          </a:xfrm>
          <a:prstGeom prst="rect">
            <a:avLst/>
          </a:prstGeom>
          <a:noFill/>
        </p:spPr>
        <p:txBody>
          <a:bodyPr wrap="square" rtlCol="0">
            <a:spAutoFit/>
          </a:bodyPr>
          <a:lstStyle/>
          <a:p>
            <a:r>
              <a:rPr lang="zh-CN" altLang="en-US" sz="1200"/>
              <a:t>迁徙完毕，走出谜题</a:t>
            </a:r>
          </a:p>
        </p:txBody>
      </p:sp>
      <p:pic>
        <p:nvPicPr>
          <p:cNvPr id="9" name="图片 8"/>
          <p:cNvPicPr>
            <a:picLocks noChangeAspect="1"/>
          </p:cNvPicPr>
          <p:nvPr/>
        </p:nvPicPr>
        <p:blipFill>
          <a:blip r:embed="rId9"/>
          <a:stretch>
            <a:fillRect/>
          </a:stretch>
        </p:blipFill>
        <p:spPr>
          <a:xfrm>
            <a:off x="1209675" y="2153285"/>
            <a:ext cx="3542665" cy="3046095"/>
          </a:xfrm>
          <a:prstGeom prst="rect">
            <a:avLst/>
          </a:prstGeom>
        </p:spPr>
      </p:pic>
      <p:sp>
        <p:nvSpPr>
          <p:cNvPr id="3" name="文本框 2"/>
          <p:cNvSpPr txBox="1"/>
          <p:nvPr/>
        </p:nvSpPr>
        <p:spPr>
          <a:xfrm>
            <a:off x="1864360" y="5452745"/>
            <a:ext cx="2233930" cy="275590"/>
          </a:xfrm>
          <a:prstGeom prst="rect">
            <a:avLst/>
          </a:prstGeom>
          <a:noFill/>
        </p:spPr>
        <p:txBody>
          <a:bodyPr wrap="square" rtlCol="0">
            <a:spAutoFit/>
          </a:bodyPr>
          <a:lstStyle/>
          <a:p>
            <a:r>
              <a:rPr lang="zh-CN" altLang="en-US" sz="1200"/>
              <a:t>谜题图案即下一个场景的标志</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矩形 4"/>
          <p:cNvSpPr/>
          <p:nvPr/>
        </p:nvSpPr>
        <p:spPr>
          <a:xfrm>
            <a:off x="4303138" y="657820"/>
            <a:ext cx="3611880" cy="922020"/>
          </a:xfrm>
          <a:prstGeom prst="rect">
            <a:avLst/>
          </a:prstGeom>
          <a:noFill/>
        </p:spPr>
        <p:txBody>
          <a:bodyPr wrap="none" lIns="91440" tIns="45720" rIns="91440" bIns="45720">
            <a:spAutoFit/>
          </a:bodyPr>
          <a:lstStyle/>
          <a:p>
            <a:pPr algn="ctr"/>
            <a:r>
              <a:rPr lang="zh-CN" altLang="en-US" sz="5400" b="1" smtClean="0">
                <a:ln w="0"/>
                <a:effectLst/>
                <a:latin typeface="微软雅黑" panose="020B0503020204020204" charset="-122"/>
                <a:ea typeface="微软雅黑" panose="020B0503020204020204" charset="-122"/>
                <a:sym typeface="+mn-ea"/>
              </a:rPr>
              <a:t>象之章细化</a:t>
            </a:r>
            <a:endParaRPr lang="zh-CN" altLang="en-US" sz="5400" b="1" cap="none" spc="0">
              <a:ln w="0"/>
              <a:solidFill>
                <a:schemeClr val="tx1"/>
              </a:solidFill>
              <a:effectLst/>
              <a:latin typeface="微软雅黑" panose="020B0503020204020204" charset="-122"/>
              <a:ea typeface="微软雅黑" panose="020B0503020204020204" charset="-122"/>
            </a:endParaRPr>
          </a:p>
        </p:txBody>
      </p:sp>
      <p:cxnSp>
        <p:nvCxnSpPr>
          <p:cNvPr id="6" name="直接连接符 5"/>
          <p:cNvCxnSpPr/>
          <p:nvPr/>
        </p:nvCxnSpPr>
        <p:spPr>
          <a:xfrm>
            <a:off x="2490352" y="1575395"/>
            <a:ext cx="7089140" cy="4445"/>
          </a:xfrm>
          <a:prstGeom prst="line">
            <a:avLst/>
          </a:prstGeom>
        </p:spPr>
        <p:style>
          <a:lnRef idx="3">
            <a:schemeClr val="accent3"/>
          </a:lnRef>
          <a:fillRef idx="0">
            <a:schemeClr val="accent3"/>
          </a:fillRef>
          <a:effectRef idx="2">
            <a:schemeClr val="accent3"/>
          </a:effectRef>
          <a:fontRef idx="minor">
            <a:schemeClr val="tx1"/>
          </a:fontRef>
        </p:style>
      </p:cxnSp>
      <p:pic>
        <p:nvPicPr>
          <p:cNvPr id="10" name="簡單演示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97585" y="1901825"/>
            <a:ext cx="6322060" cy="3556635"/>
          </a:xfrm>
          <a:prstGeom prst="rect">
            <a:avLst/>
          </a:prstGeom>
        </p:spPr>
      </p:pic>
      <p:pic>
        <p:nvPicPr>
          <p:cNvPr id="4" name="9407B3D20AB49B5F0F31BEF20A049708">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480935" y="1901825"/>
            <a:ext cx="3851910" cy="2166620"/>
          </a:xfrm>
          <a:prstGeom prst="rect">
            <a:avLst/>
          </a:prstGeom>
        </p:spPr>
      </p:pic>
      <p:sp>
        <p:nvSpPr>
          <p:cNvPr id="2" name="文本框 1"/>
          <p:cNvSpPr txBox="1"/>
          <p:nvPr/>
        </p:nvSpPr>
        <p:spPr>
          <a:xfrm>
            <a:off x="7480935" y="4259580"/>
            <a:ext cx="3681730" cy="1198880"/>
          </a:xfrm>
          <a:prstGeom prst="rect">
            <a:avLst/>
          </a:prstGeom>
          <a:noFill/>
        </p:spPr>
        <p:txBody>
          <a:bodyPr wrap="square" rtlCol="0">
            <a:spAutoFit/>
          </a:bodyPr>
          <a:lstStyle/>
          <a:p>
            <a:pPr algn="l"/>
            <a:r>
              <a:rPr lang="zh-CN" altLang="en-US" sz="1200">
                <a:sym typeface="+mn-ea"/>
              </a:rPr>
              <a:t>（上图）</a:t>
            </a:r>
          </a:p>
          <a:p>
            <a:pPr algn="l"/>
            <a:r>
              <a:rPr lang="zh-CN" altLang="en-US" sz="1200">
                <a:sym typeface="+mn-ea"/>
              </a:rPr>
              <a:t>谜题拼图过程</a:t>
            </a:r>
          </a:p>
          <a:p>
            <a:pPr algn="l"/>
            <a:endParaRPr lang="zh-CN" altLang="en-US" sz="1200">
              <a:sym typeface="+mn-ea"/>
            </a:endParaRPr>
          </a:p>
          <a:p>
            <a:pPr algn="l"/>
            <a:r>
              <a:rPr lang="zh-CN" altLang="en-US" sz="1200">
                <a:sym typeface="+mn-ea"/>
              </a:rPr>
              <a:t>（左图）</a:t>
            </a:r>
          </a:p>
          <a:p>
            <a:pPr algn="l"/>
            <a:r>
              <a:rPr lang="zh-CN" altLang="en-US" sz="1200">
                <a:sym typeface="+mn-ea"/>
              </a:rPr>
              <a:t>游戏画面简单演示</a:t>
            </a:r>
          </a:p>
          <a:p>
            <a:pPr algn="l"/>
            <a:r>
              <a:rPr lang="zh-CN" altLang="en-US" sz="1200">
                <a:sym typeface="+mn-ea"/>
              </a:rPr>
              <a:t>每个谜题后的场景会有不同的动画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40" fill="hold"/>
                                        <p:tgtEl>
                                          <p:spTgt spid="10"/>
                                        </p:tgtEl>
                                      </p:cBhvr>
                                    </p:cmd>
                                  </p:childTnLst>
                                </p:cTn>
                              </p:par>
                            </p:childTnLst>
                          </p:cTn>
                        </p:par>
                        <p:par>
                          <p:cTn id="7" fill="hold">
                            <p:stCondLst>
                              <p:cond delay="31500"/>
                            </p:stCondLst>
                            <p:childTnLst>
                              <p:par>
                                <p:cTn id="8" presetID="1" presetClass="mediacall" presetSubtype="0" fill="hold" nodeType="afterEffect">
                                  <p:stCondLst>
                                    <p:cond delay="0"/>
                                  </p:stCondLst>
                                  <p:childTnLst>
                                    <p:cmd type="call" cmd="playFrom(0.0)">
                                      <p:cBhvr>
                                        <p:cTn id="9" dur="8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0"/>
                </p:tgtEl>
              </p:cMediaNode>
            </p:video>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video>
              <p:cMediaNode vol="80000">
                <p:cTn id="16" repeatCount="indefinite"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矩形 4"/>
          <p:cNvSpPr/>
          <p:nvPr/>
        </p:nvSpPr>
        <p:spPr>
          <a:xfrm>
            <a:off x="4303138" y="657820"/>
            <a:ext cx="3611880" cy="922020"/>
          </a:xfrm>
          <a:prstGeom prst="rect">
            <a:avLst/>
          </a:prstGeom>
          <a:noFill/>
        </p:spPr>
        <p:txBody>
          <a:bodyPr wrap="none" lIns="91440" tIns="45720" rIns="91440" bIns="45720">
            <a:spAutoFit/>
          </a:bodyPr>
          <a:lstStyle/>
          <a:p>
            <a:pPr algn="ctr"/>
            <a:r>
              <a:rPr lang="zh-CN" altLang="en-US" sz="5400" b="1" smtClean="0">
                <a:ln w="0"/>
                <a:effectLst/>
                <a:latin typeface="微软雅黑" panose="020B0503020204020204" charset="-122"/>
                <a:ea typeface="微软雅黑" panose="020B0503020204020204" charset="-122"/>
                <a:sym typeface="+mn-ea"/>
              </a:rPr>
              <a:t>象之章细化</a:t>
            </a:r>
            <a:endParaRPr lang="zh-CN" altLang="en-US" sz="5400" b="1" cap="none" spc="0">
              <a:ln w="0"/>
              <a:solidFill>
                <a:schemeClr val="tx1"/>
              </a:solidFill>
              <a:effectLst/>
              <a:latin typeface="微软雅黑" panose="020B0503020204020204" charset="-122"/>
              <a:ea typeface="微软雅黑" panose="020B0503020204020204" charset="-122"/>
            </a:endParaRPr>
          </a:p>
        </p:txBody>
      </p:sp>
      <p:cxnSp>
        <p:nvCxnSpPr>
          <p:cNvPr id="6" name="直接连接符 5"/>
          <p:cNvCxnSpPr/>
          <p:nvPr/>
        </p:nvCxnSpPr>
        <p:spPr>
          <a:xfrm>
            <a:off x="2490352" y="1575395"/>
            <a:ext cx="7089140" cy="4445"/>
          </a:xfrm>
          <a:prstGeom prst="line">
            <a:avLst/>
          </a:prstGeom>
        </p:spPr>
        <p:style>
          <a:lnRef idx="3">
            <a:schemeClr val="accent3"/>
          </a:lnRef>
          <a:fillRef idx="0">
            <a:schemeClr val="accent3"/>
          </a:fillRef>
          <a:effectRef idx="2">
            <a:schemeClr val="accent3"/>
          </a:effectRef>
          <a:fontRef idx="minor">
            <a:schemeClr val="tx1"/>
          </a:fontRef>
        </p:style>
      </p:cxnSp>
      <p:sp>
        <p:nvSpPr>
          <p:cNvPr id="21" name="文本框 20"/>
          <p:cNvSpPr txBox="1"/>
          <p:nvPr/>
        </p:nvSpPr>
        <p:spPr>
          <a:xfrm>
            <a:off x="2092960" y="3114675"/>
            <a:ext cx="2463165" cy="1014730"/>
          </a:xfrm>
          <a:prstGeom prst="rect">
            <a:avLst/>
          </a:prstGeom>
          <a:noFill/>
        </p:spPr>
        <p:txBody>
          <a:bodyPr wrap="square" rtlCol="0">
            <a:spAutoFit/>
          </a:bodyPr>
          <a:lstStyle/>
          <a:p>
            <a:pPr algn="l">
              <a:buClrTx/>
              <a:buSzTx/>
              <a:buFontTx/>
            </a:pPr>
            <a:r>
              <a:rPr lang="zh-CN" altLang="en-US" sz="1200"/>
              <a:t>走入更丰富的场景，远处象群出现,象群背后出现圆形,提醒玩家拽住圆形向上滑动，拱形上升。</a:t>
            </a:r>
          </a:p>
          <a:p>
            <a:pPr algn="l">
              <a:buClrTx/>
              <a:buSzTx/>
              <a:buFontTx/>
            </a:pPr>
            <a:r>
              <a:rPr lang="zh-CN" altLang="en-US" sz="1200"/>
              <a:t>（像拉动了齿轮的感觉，生命法轮在拉的时候加速）</a:t>
            </a:r>
          </a:p>
        </p:txBody>
      </p:sp>
      <p:sp>
        <p:nvSpPr>
          <p:cNvPr id="23" name="文本框 22"/>
          <p:cNvSpPr txBox="1"/>
          <p:nvPr/>
        </p:nvSpPr>
        <p:spPr>
          <a:xfrm>
            <a:off x="7265035" y="3114675"/>
            <a:ext cx="2807970" cy="1198880"/>
          </a:xfrm>
          <a:prstGeom prst="rect">
            <a:avLst/>
          </a:prstGeom>
          <a:noFill/>
        </p:spPr>
        <p:txBody>
          <a:bodyPr wrap="square" rtlCol="0">
            <a:spAutoFit/>
          </a:bodyPr>
          <a:lstStyle/>
          <a:p>
            <a:pPr algn="l">
              <a:buClrTx/>
              <a:buSzTx/>
              <a:buFontTx/>
            </a:pPr>
            <a:r>
              <a:rPr lang="zh-CN" altLang="en-US" sz="1200"/>
              <a:t>随着母象前进，场景中不停出现不同生物，或者景物后有半球，向上或者向下拉动会出现新拱门。</a:t>
            </a:r>
          </a:p>
          <a:p>
            <a:pPr algn="l">
              <a:buClrTx/>
              <a:buSzTx/>
              <a:buFontTx/>
            </a:pPr>
            <a:r>
              <a:rPr lang="zh-CN" altLang="en-US" sz="1200"/>
              <a:t>其中出现时对应生物、景色随时间变化的动画（效果像延时摄影）其他与象那一格同理。</a:t>
            </a:r>
            <a:endParaRPr lang="en-US" altLang="zh-CN" sz="1200"/>
          </a:p>
        </p:txBody>
      </p:sp>
      <p:sp>
        <p:nvSpPr>
          <p:cNvPr id="24" name="文本框 23"/>
          <p:cNvSpPr txBox="1"/>
          <p:nvPr/>
        </p:nvSpPr>
        <p:spPr>
          <a:xfrm>
            <a:off x="7212965" y="4311015"/>
            <a:ext cx="2949575" cy="1383665"/>
          </a:xfrm>
          <a:prstGeom prst="rect">
            <a:avLst/>
          </a:prstGeom>
          <a:noFill/>
        </p:spPr>
        <p:txBody>
          <a:bodyPr wrap="square" rtlCol="0">
            <a:spAutoFit/>
          </a:bodyPr>
          <a:lstStyle/>
          <a:p>
            <a:pPr algn="l">
              <a:buClrTx/>
              <a:buSzTx/>
              <a:buFontTx/>
            </a:pPr>
            <a:r>
              <a:rPr lang="zh-CN" altLang="en-US" sz="1200"/>
              <a:t>画面中的场景开始接近一开始的干枯草原。</a:t>
            </a:r>
          </a:p>
          <a:p>
            <a:pPr algn="l">
              <a:buClrTx/>
              <a:buSzTx/>
              <a:buFontTx/>
            </a:pPr>
            <a:r>
              <a:rPr lang="zh-CN" altLang="en-US" sz="1200"/>
              <a:t>天色：黄昏，物体都是剪影。</a:t>
            </a:r>
          </a:p>
          <a:p>
            <a:pPr algn="l">
              <a:buClrTx/>
              <a:buSzTx/>
              <a:buFontTx/>
            </a:pPr>
            <a:r>
              <a:rPr lang="zh-CN" altLang="en-US" sz="1200"/>
              <a:t>最左边的拱門内出现母象生崽的画面。</a:t>
            </a:r>
          </a:p>
          <a:p>
            <a:pPr algn="l">
              <a:buClrTx/>
              <a:buSzTx/>
              <a:buFontTx/>
            </a:pPr>
            <a:r>
              <a:rPr lang="zh-CN" altLang="en-US" sz="1200"/>
              <a:t>小象从拱門中走出，随后跑去和其他几个拱門里的东西互动。</a:t>
            </a:r>
          </a:p>
          <a:p>
            <a:pPr algn="l">
              <a:buClrTx/>
              <a:buSzTx/>
              <a:buFontTx/>
            </a:pPr>
            <a:endParaRPr lang="zh-CN" altLang="en-US" sz="1200"/>
          </a:p>
          <a:p>
            <a:pPr algn="l">
              <a:buClrTx/>
              <a:buSzTx/>
              <a:buFontTx/>
            </a:pPr>
            <a:r>
              <a:rPr lang="zh-CN" altLang="en-US" sz="1200"/>
              <a:t>每个拱門互动完都会下降消失</a:t>
            </a:r>
          </a:p>
        </p:txBody>
      </p:sp>
      <p:sp>
        <p:nvSpPr>
          <p:cNvPr id="27" name="文本框 26"/>
          <p:cNvSpPr txBox="1"/>
          <p:nvPr/>
        </p:nvSpPr>
        <p:spPr>
          <a:xfrm>
            <a:off x="4730115" y="3114675"/>
            <a:ext cx="2460625" cy="829945"/>
          </a:xfrm>
          <a:prstGeom prst="rect">
            <a:avLst/>
          </a:prstGeom>
          <a:noFill/>
        </p:spPr>
        <p:txBody>
          <a:bodyPr wrap="square" rtlCol="0">
            <a:spAutoFit/>
          </a:bodyPr>
          <a:lstStyle/>
          <a:p>
            <a:r>
              <a:rPr lang="zh-CN" altLang="en-US" sz="1200"/>
              <a:t>上升之后，框内会播放动画</a:t>
            </a:r>
            <a:r>
              <a:rPr lang="en-US" altLang="zh-CN" sz="1200"/>
              <a:t>——</a:t>
            </a:r>
            <a:r>
              <a:rPr lang="zh-CN" altLang="en-US" sz="1200"/>
              <a:t>公象打架、交配（写意，非写实）</a:t>
            </a:r>
          </a:p>
          <a:p>
            <a:r>
              <a:rPr lang="zh-CN" altLang="en-US" sz="1200"/>
              <a:t>框随着母象前进向左移开，并固定在最左边（播放象群动画）</a:t>
            </a:r>
          </a:p>
        </p:txBody>
      </p:sp>
      <p:pic>
        <p:nvPicPr>
          <p:cNvPr id="4" name="图片 3"/>
          <p:cNvPicPr>
            <a:picLocks noChangeAspect="1"/>
          </p:cNvPicPr>
          <p:nvPr/>
        </p:nvPicPr>
        <p:blipFill>
          <a:blip r:embed="rId3"/>
          <a:stretch>
            <a:fillRect/>
          </a:stretch>
        </p:blipFill>
        <p:spPr>
          <a:xfrm>
            <a:off x="2092960" y="1986280"/>
            <a:ext cx="1866900" cy="1015365"/>
          </a:xfrm>
          <a:prstGeom prst="rect">
            <a:avLst/>
          </a:prstGeom>
        </p:spPr>
      </p:pic>
      <p:pic>
        <p:nvPicPr>
          <p:cNvPr id="7" name="图片 6"/>
          <p:cNvPicPr>
            <a:picLocks noChangeAspect="1"/>
          </p:cNvPicPr>
          <p:nvPr/>
        </p:nvPicPr>
        <p:blipFill>
          <a:blip r:embed="rId4"/>
          <a:stretch>
            <a:fillRect/>
          </a:stretch>
        </p:blipFill>
        <p:spPr>
          <a:xfrm>
            <a:off x="4966970" y="2007235"/>
            <a:ext cx="1839595" cy="994410"/>
          </a:xfrm>
          <a:prstGeom prst="rect">
            <a:avLst/>
          </a:prstGeom>
        </p:spPr>
      </p:pic>
      <p:pic>
        <p:nvPicPr>
          <p:cNvPr id="8" name="图片 7"/>
          <p:cNvPicPr>
            <a:picLocks noChangeAspect="1"/>
          </p:cNvPicPr>
          <p:nvPr/>
        </p:nvPicPr>
        <p:blipFill>
          <a:blip r:embed="rId5"/>
          <a:stretch>
            <a:fillRect/>
          </a:stretch>
        </p:blipFill>
        <p:spPr>
          <a:xfrm>
            <a:off x="8241030" y="2028825"/>
            <a:ext cx="1831975" cy="972820"/>
          </a:xfrm>
          <a:prstGeom prst="rect">
            <a:avLst/>
          </a:prstGeom>
        </p:spPr>
      </p:pic>
      <p:sp>
        <p:nvSpPr>
          <p:cNvPr id="14" name="文本框 13"/>
          <p:cNvSpPr txBox="1"/>
          <p:nvPr/>
        </p:nvSpPr>
        <p:spPr>
          <a:xfrm>
            <a:off x="2211070" y="4284345"/>
            <a:ext cx="1154430" cy="1445260"/>
          </a:xfrm>
          <a:prstGeom prst="rect">
            <a:avLst/>
          </a:prstGeom>
          <a:noFill/>
        </p:spPr>
        <p:txBody>
          <a:bodyPr wrap="square" rtlCol="0">
            <a:spAutoFit/>
          </a:bodyPr>
          <a:lstStyle/>
          <a:p>
            <a:r>
              <a:rPr lang="en-US" altLang="zh-CN" sz="1600" b="1">
                <a:solidFill>
                  <a:srgbClr val="C00000"/>
                </a:solidFill>
              </a:rPr>
              <a:t>&lt;</a:t>
            </a:r>
            <a:r>
              <a:rPr lang="zh-CN" altLang="en-US" sz="1600" b="1">
                <a:solidFill>
                  <a:srgbClr val="C00000"/>
                </a:solidFill>
              </a:rPr>
              <a:t>三</a:t>
            </a:r>
            <a:r>
              <a:rPr lang="en-US" altLang="zh-CN" sz="1600" b="1">
                <a:solidFill>
                  <a:srgbClr val="C00000"/>
                </a:solidFill>
              </a:rPr>
              <a:t>&gt; </a:t>
            </a:r>
            <a:r>
              <a:rPr lang="zh-CN" altLang="en-US" sz="1600" b="1">
                <a:solidFill>
                  <a:srgbClr val="C00000"/>
                </a:solidFill>
              </a:rPr>
              <a:t>新生</a:t>
            </a:r>
          </a:p>
          <a:p>
            <a:endParaRPr lang="zh-CN" altLang="en-US" sz="1200"/>
          </a:p>
          <a:p>
            <a:r>
              <a:rPr lang="zh-CN" altLang="en-US" sz="1200"/>
              <a:t>到达了迁徙的目的地，</a:t>
            </a:r>
          </a:p>
          <a:p>
            <a:r>
              <a:rPr lang="zh-CN" altLang="en-US" sz="1200"/>
              <a:t>一片生机勃勃的湿地。</a:t>
            </a:r>
          </a:p>
          <a:p>
            <a:endParaRPr lang="zh-CN" altLang="en-US" sz="1200"/>
          </a:p>
        </p:txBody>
      </p:sp>
      <p:pic>
        <p:nvPicPr>
          <p:cNvPr id="2" name="图片 1"/>
          <p:cNvPicPr>
            <a:picLocks noChangeAspect="1"/>
          </p:cNvPicPr>
          <p:nvPr/>
        </p:nvPicPr>
        <p:blipFill>
          <a:blip r:embed="rId6"/>
          <a:stretch>
            <a:fillRect/>
          </a:stretch>
        </p:blipFill>
        <p:spPr>
          <a:xfrm>
            <a:off x="3569970" y="4313555"/>
            <a:ext cx="3438525" cy="18224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矩形 4"/>
          <p:cNvSpPr/>
          <p:nvPr/>
        </p:nvSpPr>
        <p:spPr>
          <a:xfrm>
            <a:off x="4303138" y="657820"/>
            <a:ext cx="3611880" cy="922020"/>
          </a:xfrm>
          <a:prstGeom prst="rect">
            <a:avLst/>
          </a:prstGeom>
          <a:noFill/>
        </p:spPr>
        <p:txBody>
          <a:bodyPr wrap="none" lIns="91440" tIns="45720" rIns="91440" bIns="45720">
            <a:spAutoFit/>
          </a:bodyPr>
          <a:lstStyle/>
          <a:p>
            <a:pPr algn="ctr"/>
            <a:r>
              <a:rPr lang="zh-CN" altLang="en-US" sz="5400" b="1" smtClean="0">
                <a:ln w="0"/>
                <a:effectLst/>
                <a:latin typeface="微软雅黑" panose="020B0503020204020204" charset="-122"/>
                <a:ea typeface="微软雅黑" panose="020B0503020204020204" charset="-122"/>
                <a:sym typeface="+mn-ea"/>
              </a:rPr>
              <a:t>象之章细化</a:t>
            </a:r>
            <a:endParaRPr lang="zh-CN" altLang="en-US" sz="5400" b="1" cap="none" spc="0">
              <a:ln w="0"/>
              <a:solidFill>
                <a:schemeClr val="tx1"/>
              </a:solidFill>
              <a:effectLst/>
              <a:latin typeface="微软雅黑" panose="020B0503020204020204" charset="-122"/>
              <a:ea typeface="微软雅黑" panose="020B0503020204020204" charset="-122"/>
            </a:endParaRPr>
          </a:p>
        </p:txBody>
      </p:sp>
      <p:cxnSp>
        <p:nvCxnSpPr>
          <p:cNvPr id="6" name="直接连接符 5"/>
          <p:cNvCxnSpPr/>
          <p:nvPr/>
        </p:nvCxnSpPr>
        <p:spPr>
          <a:xfrm>
            <a:off x="2490352" y="1575395"/>
            <a:ext cx="7089140" cy="4445"/>
          </a:xfrm>
          <a:prstGeom prst="line">
            <a:avLst/>
          </a:prstGeom>
        </p:spPr>
        <p:style>
          <a:lnRef idx="3">
            <a:schemeClr val="accent3"/>
          </a:lnRef>
          <a:fillRef idx="0">
            <a:schemeClr val="accent3"/>
          </a:fillRef>
          <a:effectRef idx="2">
            <a:schemeClr val="accent3"/>
          </a:effectRef>
          <a:fontRef idx="minor">
            <a:schemeClr val="tx1"/>
          </a:fontRef>
        </p:style>
      </p:cxnSp>
      <p:sp>
        <p:nvSpPr>
          <p:cNvPr id="24" name="文本框 23"/>
          <p:cNvSpPr txBox="1"/>
          <p:nvPr/>
        </p:nvSpPr>
        <p:spPr>
          <a:xfrm>
            <a:off x="1834515" y="2945130"/>
            <a:ext cx="2670175" cy="1198880"/>
          </a:xfrm>
          <a:prstGeom prst="rect">
            <a:avLst/>
          </a:prstGeom>
          <a:noFill/>
        </p:spPr>
        <p:txBody>
          <a:bodyPr wrap="square" rtlCol="0">
            <a:spAutoFit/>
          </a:bodyPr>
          <a:lstStyle/>
          <a:p>
            <a:pPr algn="l">
              <a:buClrTx/>
              <a:buSzTx/>
              <a:buFontTx/>
            </a:pPr>
            <a:r>
              <a:rPr lang="zh-CN" altLang="en-US" sz="1200"/>
              <a:t>法轮下降，转动，背景变成天空。</a:t>
            </a:r>
          </a:p>
          <a:p>
            <a:pPr algn="l">
              <a:buClrTx/>
              <a:buSzTx/>
              <a:buFontTx/>
            </a:pPr>
            <a:r>
              <a:rPr lang="zh-CN" altLang="en-US" sz="1200"/>
              <a:t>法轮和背景开始按照</a:t>
            </a:r>
            <a:r>
              <a:rPr lang="en-US" altLang="zh-CN" sz="1200"/>
              <a:t> [</a:t>
            </a:r>
            <a:r>
              <a:rPr lang="zh-CN" altLang="en-US" sz="1200"/>
              <a:t>太阳</a:t>
            </a:r>
            <a:r>
              <a:rPr lang="en-US" altLang="zh-CN" sz="1200"/>
              <a:t>-</a:t>
            </a:r>
            <a:r>
              <a:rPr lang="zh-CN" altLang="en-US" sz="1200"/>
              <a:t>新月</a:t>
            </a:r>
            <a:r>
              <a:rPr lang="en-US" altLang="zh-CN" sz="1200"/>
              <a:t>-</a:t>
            </a:r>
            <a:r>
              <a:rPr lang="zh-CN" altLang="en-US" sz="1200"/>
              <a:t>太阳</a:t>
            </a:r>
            <a:r>
              <a:rPr lang="en-US" altLang="zh-CN" sz="1200"/>
              <a:t>-</a:t>
            </a:r>
            <a:r>
              <a:rPr lang="zh-CN" altLang="en-US" sz="1200"/>
              <a:t>满月</a:t>
            </a:r>
            <a:r>
              <a:rPr lang="en-US" altLang="zh-CN" sz="1200"/>
              <a:t>] </a:t>
            </a:r>
            <a:r>
              <a:rPr lang="zh-CN" altLang="en-US" sz="1200"/>
              <a:t>的顺序循环变化。</a:t>
            </a:r>
          </a:p>
          <a:p>
            <a:pPr algn="l">
              <a:buClrTx/>
              <a:buSzTx/>
              <a:buFontTx/>
            </a:pPr>
            <a:r>
              <a:rPr lang="zh-CN" altLang="en-US" sz="1200"/>
              <a:t>效果：延时摄影</a:t>
            </a:r>
            <a:r>
              <a:rPr lang="en-US" altLang="zh-CN" sz="1200"/>
              <a:t>+</a:t>
            </a:r>
            <a:r>
              <a:rPr lang="zh-CN" altLang="en-US" sz="1200"/>
              <a:t>逐渐加速</a:t>
            </a:r>
          </a:p>
          <a:p>
            <a:pPr algn="l">
              <a:buClrTx/>
              <a:buSzTx/>
              <a:buFontTx/>
            </a:pPr>
            <a:r>
              <a:rPr lang="zh-CN" altLang="en-US" sz="1200"/>
              <a:t>大象变成剪影，和法轮一起装饰画化。</a:t>
            </a:r>
          </a:p>
          <a:p>
            <a:pPr algn="l">
              <a:buClrTx/>
              <a:buSzTx/>
              <a:buFontTx/>
            </a:pPr>
            <a:endParaRPr lang="zh-CN" altLang="en-US" sz="1200"/>
          </a:p>
        </p:txBody>
      </p:sp>
      <p:pic>
        <p:nvPicPr>
          <p:cNvPr id="3" name="图片 2"/>
          <p:cNvPicPr>
            <a:picLocks noChangeAspect="1"/>
          </p:cNvPicPr>
          <p:nvPr/>
        </p:nvPicPr>
        <p:blipFill>
          <a:blip r:embed="rId3"/>
          <a:stretch>
            <a:fillRect/>
          </a:stretch>
        </p:blipFill>
        <p:spPr>
          <a:xfrm>
            <a:off x="5109210" y="1875155"/>
            <a:ext cx="1851660" cy="982980"/>
          </a:xfrm>
          <a:prstGeom prst="rect">
            <a:avLst/>
          </a:prstGeom>
        </p:spPr>
      </p:pic>
      <p:pic>
        <p:nvPicPr>
          <p:cNvPr id="9" name="图片 8"/>
          <p:cNvPicPr>
            <a:picLocks noChangeAspect="1"/>
          </p:cNvPicPr>
          <p:nvPr/>
        </p:nvPicPr>
        <p:blipFill>
          <a:blip r:embed="rId4"/>
          <a:stretch>
            <a:fillRect/>
          </a:stretch>
        </p:blipFill>
        <p:spPr>
          <a:xfrm>
            <a:off x="8364220" y="1920875"/>
            <a:ext cx="1821180" cy="952500"/>
          </a:xfrm>
          <a:prstGeom prst="rect">
            <a:avLst/>
          </a:prstGeom>
        </p:spPr>
      </p:pic>
      <p:pic>
        <p:nvPicPr>
          <p:cNvPr id="10" name="图片 9"/>
          <p:cNvPicPr>
            <a:picLocks noChangeAspect="1"/>
          </p:cNvPicPr>
          <p:nvPr/>
        </p:nvPicPr>
        <p:blipFill>
          <a:blip r:embed="rId5"/>
          <a:stretch>
            <a:fillRect/>
          </a:stretch>
        </p:blipFill>
        <p:spPr>
          <a:xfrm>
            <a:off x="1834515" y="4144010"/>
            <a:ext cx="1836420" cy="960120"/>
          </a:xfrm>
          <a:prstGeom prst="rect">
            <a:avLst/>
          </a:prstGeom>
        </p:spPr>
      </p:pic>
      <p:pic>
        <p:nvPicPr>
          <p:cNvPr id="12" name="图片 11"/>
          <p:cNvPicPr>
            <a:picLocks noChangeAspect="1"/>
          </p:cNvPicPr>
          <p:nvPr/>
        </p:nvPicPr>
        <p:blipFill>
          <a:blip r:embed="rId6"/>
          <a:stretch>
            <a:fillRect/>
          </a:stretch>
        </p:blipFill>
        <p:spPr>
          <a:xfrm>
            <a:off x="4871085" y="4105910"/>
            <a:ext cx="2104390" cy="1139190"/>
          </a:xfrm>
          <a:prstGeom prst="rect">
            <a:avLst/>
          </a:prstGeom>
        </p:spPr>
      </p:pic>
      <p:pic>
        <p:nvPicPr>
          <p:cNvPr id="13" name="图片 12"/>
          <p:cNvPicPr>
            <a:picLocks noChangeAspect="1"/>
          </p:cNvPicPr>
          <p:nvPr/>
        </p:nvPicPr>
        <p:blipFill>
          <a:blip r:embed="rId7"/>
          <a:stretch>
            <a:fillRect/>
          </a:stretch>
        </p:blipFill>
        <p:spPr>
          <a:xfrm>
            <a:off x="4906645" y="5317490"/>
            <a:ext cx="2076450" cy="1085215"/>
          </a:xfrm>
          <a:prstGeom prst="rect">
            <a:avLst/>
          </a:prstGeom>
        </p:spPr>
      </p:pic>
      <p:sp>
        <p:nvSpPr>
          <p:cNvPr id="14" name="文本框 13"/>
          <p:cNvSpPr txBox="1"/>
          <p:nvPr/>
        </p:nvSpPr>
        <p:spPr>
          <a:xfrm>
            <a:off x="4741545" y="2945130"/>
            <a:ext cx="2736215" cy="368300"/>
          </a:xfrm>
          <a:prstGeom prst="rect">
            <a:avLst/>
          </a:prstGeom>
          <a:noFill/>
        </p:spPr>
        <p:txBody>
          <a:bodyPr wrap="square" rtlCol="0">
            <a:spAutoFit/>
          </a:bodyPr>
          <a:lstStyle/>
          <a:p>
            <a:endParaRPr lang="zh-CN" altLang="en-US"/>
          </a:p>
        </p:txBody>
      </p:sp>
      <p:sp>
        <p:nvSpPr>
          <p:cNvPr id="15" name="文本框 14"/>
          <p:cNvSpPr txBox="1"/>
          <p:nvPr/>
        </p:nvSpPr>
        <p:spPr>
          <a:xfrm>
            <a:off x="4905375" y="2945130"/>
            <a:ext cx="2409190" cy="829945"/>
          </a:xfrm>
          <a:prstGeom prst="rect">
            <a:avLst/>
          </a:prstGeom>
          <a:noFill/>
        </p:spPr>
        <p:txBody>
          <a:bodyPr wrap="square" rtlCol="0">
            <a:spAutoFit/>
          </a:bodyPr>
          <a:lstStyle/>
          <a:p>
            <a:r>
              <a:rPr lang="zh-CN" altLang="en-US" sz="1200"/>
              <a:t>新月之后画面全黑，只剩大小象向前行走。</a:t>
            </a:r>
          </a:p>
          <a:p>
            <a:r>
              <a:rPr lang="zh-CN" altLang="en-US" sz="1200"/>
              <a:t>镜头慢慢拉近，速度减缓。</a:t>
            </a:r>
          </a:p>
          <a:p>
            <a:r>
              <a:rPr lang="zh-CN" altLang="en-US" sz="1200"/>
              <a:t>逐渐出现地面和拱門</a:t>
            </a:r>
          </a:p>
        </p:txBody>
      </p:sp>
      <p:sp>
        <p:nvSpPr>
          <p:cNvPr id="16" name="文本框 15"/>
          <p:cNvSpPr txBox="1"/>
          <p:nvPr/>
        </p:nvSpPr>
        <p:spPr>
          <a:xfrm>
            <a:off x="7715250" y="2945130"/>
            <a:ext cx="2560955" cy="829945"/>
          </a:xfrm>
          <a:prstGeom prst="rect">
            <a:avLst/>
          </a:prstGeom>
          <a:noFill/>
        </p:spPr>
        <p:txBody>
          <a:bodyPr wrap="square" rtlCol="0">
            <a:spAutoFit/>
          </a:bodyPr>
          <a:lstStyle/>
          <a:p>
            <a:pPr algn="l">
              <a:buClrTx/>
              <a:buSzTx/>
              <a:buNone/>
            </a:pPr>
            <a:r>
              <a:rPr lang="zh-CN" altLang="en-US" sz="1200"/>
              <a:t>和开始一样的场景，色调变成暖色。</a:t>
            </a:r>
          </a:p>
          <a:p>
            <a:pPr algn="l">
              <a:buClrTx/>
              <a:buSzTx/>
              <a:buNone/>
            </a:pPr>
            <a:r>
              <a:rPr lang="zh-CN" altLang="en-US" sz="1200"/>
              <a:t>天色：日出；</a:t>
            </a:r>
          </a:p>
          <a:p>
            <a:pPr algn="l">
              <a:buClrTx/>
              <a:buSzTx/>
              <a:buNone/>
            </a:pPr>
            <a:r>
              <a:rPr lang="zh-CN" altLang="en-US" sz="1200"/>
              <a:t>氛围：参考《光遇》霞谷。</a:t>
            </a:r>
          </a:p>
          <a:p>
            <a:pPr algn="l">
              <a:buClrTx/>
              <a:buSzTx/>
              <a:buNone/>
            </a:pPr>
            <a:r>
              <a:rPr lang="zh-CN" altLang="en-US" sz="1200"/>
              <a:t>情绪逐渐高昂、轻松，速度加快。</a:t>
            </a:r>
            <a:endParaRPr lang="en-US" altLang="zh-CN" sz="1200"/>
          </a:p>
        </p:txBody>
      </p:sp>
      <p:sp>
        <p:nvSpPr>
          <p:cNvPr id="17" name="文本框 16"/>
          <p:cNvSpPr txBox="1"/>
          <p:nvPr/>
        </p:nvSpPr>
        <p:spPr>
          <a:xfrm>
            <a:off x="1834515" y="5245735"/>
            <a:ext cx="2670175" cy="1198880"/>
          </a:xfrm>
          <a:prstGeom prst="rect">
            <a:avLst/>
          </a:prstGeom>
          <a:noFill/>
        </p:spPr>
        <p:txBody>
          <a:bodyPr wrap="square" rtlCol="0">
            <a:spAutoFit/>
          </a:bodyPr>
          <a:lstStyle/>
          <a:p>
            <a:pPr algn="l">
              <a:buClrTx/>
              <a:buSzTx/>
              <a:buNone/>
            </a:pPr>
            <a:r>
              <a:rPr lang="zh-CN" altLang="en-US" sz="1200"/>
              <a:t>玩家此时主要控制小象，之前场景中的草、树都变成抽象化的花纹。</a:t>
            </a:r>
          </a:p>
          <a:p>
            <a:pPr algn="l">
              <a:buClrTx/>
              <a:buSzTx/>
              <a:buNone/>
            </a:pPr>
            <a:r>
              <a:rPr lang="zh-CN" altLang="en-US" sz="1200"/>
              <a:t>玩家点击这些物体能控制小象与其互动，花纹会移动到小象身上。</a:t>
            </a:r>
          </a:p>
          <a:p>
            <a:pPr algn="l">
              <a:buClrTx/>
              <a:buSzTx/>
              <a:buNone/>
            </a:pPr>
            <a:r>
              <a:rPr lang="zh-CN" altLang="en-US" sz="1200"/>
              <a:t>母象跟随其后，小象越跑越快。</a:t>
            </a:r>
          </a:p>
          <a:p>
            <a:pPr algn="l">
              <a:buClrTx/>
              <a:buSzTx/>
              <a:buNone/>
            </a:pPr>
            <a:r>
              <a:rPr lang="zh-CN" altLang="en-US" sz="1200"/>
              <a:t>象群人数逐渐变多。</a:t>
            </a:r>
          </a:p>
        </p:txBody>
      </p:sp>
      <p:sp>
        <p:nvSpPr>
          <p:cNvPr id="18" name="文本框 17"/>
          <p:cNvSpPr txBox="1"/>
          <p:nvPr/>
        </p:nvSpPr>
        <p:spPr>
          <a:xfrm>
            <a:off x="7205980" y="6169025"/>
            <a:ext cx="3580130" cy="275590"/>
          </a:xfrm>
          <a:prstGeom prst="rect">
            <a:avLst/>
          </a:prstGeom>
          <a:noFill/>
        </p:spPr>
        <p:txBody>
          <a:bodyPr wrap="square" rtlCol="0">
            <a:spAutoFit/>
          </a:bodyPr>
          <a:lstStyle/>
          <a:p>
            <a:r>
              <a:rPr lang="zh-CN" altLang="en-US" sz="1200"/>
              <a:t>最后，音乐静止，镜头拉到最远，太阳上升。</a:t>
            </a:r>
          </a:p>
        </p:txBody>
      </p:sp>
      <p:sp>
        <p:nvSpPr>
          <p:cNvPr id="19" name="文本框 18"/>
          <p:cNvSpPr txBox="1"/>
          <p:nvPr/>
        </p:nvSpPr>
        <p:spPr>
          <a:xfrm>
            <a:off x="7187565" y="4105910"/>
            <a:ext cx="3088005" cy="1938020"/>
          </a:xfrm>
          <a:prstGeom prst="rect">
            <a:avLst/>
          </a:prstGeom>
          <a:noFill/>
        </p:spPr>
        <p:txBody>
          <a:bodyPr wrap="square" rtlCol="0">
            <a:spAutoFit/>
          </a:bodyPr>
          <a:lstStyle/>
          <a:p>
            <a:r>
              <a:rPr lang="zh-CN" altLang="en-US" sz="1200"/>
              <a:t>画面中出现一些柱子，碰到也会有和植物一样的效果。</a:t>
            </a:r>
          </a:p>
          <a:p>
            <a:r>
              <a:rPr lang="zh-CN" altLang="en-US" sz="1200"/>
              <a:t>直到小象靠近后发现是一个像摇篮一样包裹着上一个死去的小象尸体的树。</a:t>
            </a:r>
          </a:p>
          <a:p>
            <a:r>
              <a:rPr lang="zh-CN" altLang="en-US" sz="1200"/>
              <a:t>象群全部静止、祈祷。</a:t>
            </a:r>
          </a:p>
          <a:p>
            <a:r>
              <a:rPr lang="zh-CN" altLang="en-US" sz="1200"/>
              <a:t>音乐变得安静，镜头拉远。</a:t>
            </a:r>
          </a:p>
          <a:p>
            <a:r>
              <a:rPr lang="zh-CN" altLang="en-US" sz="1200"/>
              <a:t>小象身上的花纹蔓延到象群。</a:t>
            </a:r>
          </a:p>
          <a:p>
            <a:r>
              <a:rPr lang="zh-CN" altLang="en-US" sz="1200"/>
              <a:t>随着镜头拉远和上升，树微微变大，如同在生长。</a:t>
            </a:r>
          </a:p>
          <a:p>
            <a:r>
              <a:rPr lang="zh-CN" altLang="en-US" sz="1200"/>
              <a:t>（日出与尸体重叠）</a:t>
            </a:r>
          </a:p>
        </p:txBody>
      </p:sp>
      <p:sp>
        <p:nvSpPr>
          <p:cNvPr id="20" name="文本框 19"/>
          <p:cNvSpPr txBox="1"/>
          <p:nvPr/>
        </p:nvSpPr>
        <p:spPr>
          <a:xfrm>
            <a:off x="10450195" y="1920875"/>
            <a:ext cx="1154430" cy="1260475"/>
          </a:xfrm>
          <a:prstGeom prst="rect">
            <a:avLst/>
          </a:prstGeom>
          <a:noFill/>
        </p:spPr>
        <p:txBody>
          <a:bodyPr wrap="square" rtlCol="0">
            <a:spAutoFit/>
          </a:bodyPr>
          <a:lstStyle/>
          <a:p>
            <a:r>
              <a:rPr lang="en-US" altLang="zh-CN" sz="1600" b="1">
                <a:solidFill>
                  <a:srgbClr val="C00000"/>
                </a:solidFill>
              </a:rPr>
              <a:t>&lt;</a:t>
            </a:r>
            <a:r>
              <a:rPr lang="zh-CN" altLang="en-US" sz="1600" b="1">
                <a:solidFill>
                  <a:srgbClr val="C00000"/>
                </a:solidFill>
              </a:rPr>
              <a:t>三</a:t>
            </a:r>
            <a:r>
              <a:rPr lang="en-US" altLang="zh-CN" sz="1600" b="1">
                <a:solidFill>
                  <a:srgbClr val="C00000"/>
                </a:solidFill>
              </a:rPr>
              <a:t>&gt; </a:t>
            </a:r>
            <a:r>
              <a:rPr lang="zh-CN" altLang="en-US" sz="1600" b="1">
                <a:solidFill>
                  <a:srgbClr val="C00000"/>
                </a:solidFill>
              </a:rPr>
              <a:t>新生</a:t>
            </a:r>
          </a:p>
          <a:p>
            <a:endParaRPr lang="zh-CN" altLang="en-US" sz="1200"/>
          </a:p>
          <a:p>
            <a:r>
              <a:rPr lang="zh-CN" altLang="en-US" sz="1200"/>
              <a:t>幸存的和新诞生的生命，</a:t>
            </a:r>
          </a:p>
          <a:p>
            <a:r>
              <a:rPr lang="zh-CN" altLang="en-US" sz="1200"/>
              <a:t>缅怀了逝者后继续前行。</a:t>
            </a:r>
          </a:p>
        </p:txBody>
      </p:sp>
      <p:pic>
        <p:nvPicPr>
          <p:cNvPr id="4" name="图片 3"/>
          <p:cNvPicPr>
            <a:picLocks noChangeAspect="1"/>
          </p:cNvPicPr>
          <p:nvPr/>
        </p:nvPicPr>
        <p:blipFill>
          <a:blip r:embed="rId8"/>
          <a:stretch>
            <a:fillRect/>
          </a:stretch>
        </p:blipFill>
        <p:spPr>
          <a:xfrm>
            <a:off x="1834515" y="1875155"/>
            <a:ext cx="1871345" cy="98425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椭圆 1"/>
          <p:cNvSpPr/>
          <p:nvPr/>
        </p:nvSpPr>
        <p:spPr>
          <a:xfrm>
            <a:off x="3253740" y="657225"/>
            <a:ext cx="5681980" cy="5681980"/>
          </a:xfrm>
          <a:prstGeom prst="ellipse">
            <a:avLst/>
          </a:prstGeom>
          <a:solidFill>
            <a:srgbClr val="EFEFEF"/>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椭圆 4"/>
          <p:cNvSpPr/>
          <p:nvPr/>
        </p:nvSpPr>
        <p:spPr>
          <a:xfrm>
            <a:off x="3634740" y="1036320"/>
            <a:ext cx="4923790" cy="4923790"/>
          </a:xfrm>
          <a:prstGeom prst="ellipse">
            <a:avLst/>
          </a:prstGeom>
          <a:solidFill>
            <a:srgbClr val="EFEFEF"/>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椭圆 7"/>
          <p:cNvSpPr/>
          <p:nvPr/>
        </p:nvSpPr>
        <p:spPr>
          <a:xfrm>
            <a:off x="4152900" y="1542415"/>
            <a:ext cx="3887470" cy="3887470"/>
          </a:xfrm>
          <a:prstGeom prst="ellipse">
            <a:avLst/>
          </a:prstGeom>
          <a:solidFill>
            <a:srgbClr val="EFEFEF"/>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椭圆 6"/>
          <p:cNvSpPr/>
          <p:nvPr/>
        </p:nvSpPr>
        <p:spPr>
          <a:xfrm>
            <a:off x="4852670" y="2287758"/>
            <a:ext cx="2484755" cy="2484755"/>
          </a:xfrm>
          <a:prstGeom prst="ellipse">
            <a:avLst/>
          </a:prstGeom>
          <a:solidFill>
            <a:srgbClr val="EFEFEF"/>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椭圆 10"/>
          <p:cNvSpPr/>
          <p:nvPr/>
        </p:nvSpPr>
        <p:spPr>
          <a:xfrm>
            <a:off x="5422265" y="2844800"/>
            <a:ext cx="1349375" cy="1349375"/>
          </a:xfrm>
          <a:prstGeom prst="ellipse">
            <a:avLst/>
          </a:prstGeom>
          <a:solidFill>
            <a:srgbClr val="EFEFEF"/>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 name="矩形 3"/>
          <p:cNvSpPr/>
          <p:nvPr/>
        </p:nvSpPr>
        <p:spPr>
          <a:xfrm>
            <a:off x="4615979" y="310326"/>
            <a:ext cx="2954656" cy="923330"/>
          </a:xfrm>
          <a:prstGeom prst="rect">
            <a:avLst/>
          </a:prstGeom>
          <a:noFill/>
        </p:spPr>
        <p:txBody>
          <a:bodyPr wrap="none" lIns="91440" tIns="45720" rIns="91440" bIns="45720">
            <a:spAutoFit/>
          </a:bodyPr>
          <a:lstStyle/>
          <a:p>
            <a:pPr algn="ctr"/>
            <a:r>
              <a:rPr lang="zh-CN" altLang="en-US" sz="5400" b="1" cap="none" spc="0" smtClean="0">
                <a:ln w="0"/>
                <a:solidFill>
                  <a:schemeClr val="tx1"/>
                </a:solidFill>
                <a:effectLst/>
                <a:latin typeface="微软雅黑" panose="020B0503020204020204" charset="-122"/>
                <a:ea typeface="微软雅黑" panose="020B0503020204020204" charset="-122"/>
              </a:rPr>
              <a:t>故事</a:t>
            </a:r>
            <a:r>
              <a:rPr lang="zh-CN" altLang="en-US" sz="5400" b="1">
                <a:ln w="0"/>
                <a:latin typeface="微软雅黑" panose="020B0503020204020204" charset="-122"/>
                <a:ea typeface="微软雅黑" panose="020B0503020204020204" charset="-122"/>
              </a:rPr>
              <a:t>梗概</a:t>
            </a:r>
            <a:endParaRPr lang="zh-CN" altLang="en-US" sz="5400" b="1" cap="none" spc="0">
              <a:ln w="0"/>
              <a:solidFill>
                <a:schemeClr val="tx1"/>
              </a:solidFill>
              <a:effectLst/>
              <a:latin typeface="微软雅黑" panose="020B0503020204020204" charset="-122"/>
              <a:ea typeface="微软雅黑" panose="020B0503020204020204" charset="-122"/>
            </a:endParaRPr>
          </a:p>
        </p:txBody>
      </p:sp>
      <p:cxnSp>
        <p:nvCxnSpPr>
          <p:cNvPr id="6" name="直接箭头连接符 5"/>
          <p:cNvCxnSpPr/>
          <p:nvPr/>
        </p:nvCxnSpPr>
        <p:spPr>
          <a:xfrm>
            <a:off x="708025" y="3485088"/>
            <a:ext cx="10770870" cy="31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连接符 8"/>
          <p:cNvCxnSpPr/>
          <p:nvPr/>
        </p:nvCxnSpPr>
        <p:spPr>
          <a:xfrm>
            <a:off x="1894742" y="3495250"/>
            <a:ext cx="0" cy="395654"/>
          </a:xfrm>
          <a:prstGeom prst="line">
            <a:avLst/>
          </a:prstGeom>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856615" y="2356607"/>
            <a:ext cx="3086100" cy="737235"/>
          </a:xfrm>
          <a:prstGeom prst="rect">
            <a:avLst/>
          </a:prstGeom>
          <a:noFill/>
        </p:spPr>
        <p:txBody>
          <a:bodyPr wrap="square" rtlCol="0">
            <a:spAutoFit/>
          </a:bodyPr>
          <a:lstStyle/>
          <a:p>
            <a:pPr algn="ctr"/>
            <a:r>
              <a:rPr lang="en-US" altLang="zh-CN" sz="1400" b="1" smtClean="0">
                <a:solidFill>
                  <a:srgbClr val="C00000"/>
                </a:solidFill>
              </a:rPr>
              <a:t>·</a:t>
            </a:r>
            <a:r>
              <a:rPr lang="zh-CN" altLang="en-US" sz="1400" b="1">
                <a:solidFill>
                  <a:srgbClr val="C00000"/>
                </a:solidFill>
              </a:rPr>
              <a:t>犬</a:t>
            </a:r>
            <a:r>
              <a:rPr lang="zh-CN" altLang="en-US" sz="1400" b="1" smtClean="0">
                <a:solidFill>
                  <a:srgbClr val="C00000"/>
                </a:solidFill>
              </a:rPr>
              <a:t>之章</a:t>
            </a:r>
            <a:r>
              <a:rPr lang="en-US" altLang="zh-CN" sz="1400" b="1" smtClean="0">
                <a:solidFill>
                  <a:srgbClr val="C00000"/>
                </a:solidFill>
              </a:rPr>
              <a:t>·</a:t>
            </a:r>
          </a:p>
          <a:p>
            <a:pPr algn="ctr"/>
            <a:r>
              <a:rPr lang="zh-CN" altLang="en-US" sz="1400"/>
              <a:t>挣扎</a:t>
            </a:r>
            <a:r>
              <a:rPr lang="zh-CN" altLang="en-US" sz="1400" smtClean="0"/>
              <a:t>于城市的角落之间</a:t>
            </a:r>
            <a:endParaRPr lang="en-US" altLang="zh-CN" sz="1400" smtClean="0"/>
          </a:p>
          <a:p>
            <a:pPr algn="ctr"/>
            <a:r>
              <a:rPr lang="zh-CN" altLang="en-US" sz="1400" smtClean="0"/>
              <a:t>又再次辗转至宠爱之间</a:t>
            </a:r>
          </a:p>
        </p:txBody>
      </p:sp>
      <p:cxnSp>
        <p:nvCxnSpPr>
          <p:cNvPr id="13" name="直接连接符 12"/>
          <p:cNvCxnSpPr>
            <a:endCxn id="10" idx="2"/>
          </p:cNvCxnSpPr>
          <p:nvPr/>
        </p:nvCxnSpPr>
        <p:spPr>
          <a:xfrm flipV="1">
            <a:off x="2399665" y="3093882"/>
            <a:ext cx="0" cy="379279"/>
          </a:xfrm>
          <a:prstGeom prst="line">
            <a:avLst/>
          </a:prstGeom>
        </p:spPr>
        <p:style>
          <a:lnRef idx="3">
            <a:schemeClr val="dk1"/>
          </a:lnRef>
          <a:fillRef idx="0">
            <a:schemeClr val="dk1"/>
          </a:fillRef>
          <a:effectRef idx="2">
            <a:schemeClr val="dk1"/>
          </a:effectRef>
          <a:fontRef idx="minor">
            <a:schemeClr val="tx1"/>
          </a:fontRef>
        </p:style>
      </p:cxnSp>
      <p:sp>
        <p:nvSpPr>
          <p:cNvPr id="15" name="文本框 14"/>
          <p:cNvSpPr txBox="1"/>
          <p:nvPr/>
        </p:nvSpPr>
        <p:spPr>
          <a:xfrm>
            <a:off x="351692" y="4037881"/>
            <a:ext cx="3086100" cy="737235"/>
          </a:xfrm>
          <a:prstGeom prst="rect">
            <a:avLst/>
          </a:prstGeom>
          <a:noFill/>
        </p:spPr>
        <p:txBody>
          <a:bodyPr wrap="square" rtlCol="0">
            <a:spAutoFit/>
          </a:bodyPr>
          <a:lstStyle/>
          <a:p>
            <a:pPr algn="ctr"/>
            <a:r>
              <a:rPr lang="en-US" altLang="zh-CN" sz="1400" b="1" smtClean="0">
                <a:solidFill>
                  <a:srgbClr val="C00000"/>
                </a:solidFill>
              </a:rPr>
              <a:t>·</a:t>
            </a:r>
            <a:r>
              <a:rPr lang="zh-CN" altLang="en-US" sz="1400" b="1" smtClean="0">
                <a:solidFill>
                  <a:srgbClr val="C00000"/>
                </a:solidFill>
              </a:rPr>
              <a:t>人之章</a:t>
            </a:r>
            <a:r>
              <a:rPr lang="en-US" altLang="zh-CN" sz="1400" b="1" smtClean="0">
                <a:solidFill>
                  <a:srgbClr val="C00000"/>
                </a:solidFill>
              </a:rPr>
              <a:t>·</a:t>
            </a:r>
          </a:p>
          <a:p>
            <a:pPr algn="ctr"/>
            <a:r>
              <a:rPr lang="zh-CN" altLang="en-US" sz="1400" smtClean="0"/>
              <a:t>在日复一日的枯燥生活中</a:t>
            </a:r>
            <a:endParaRPr lang="en-US" altLang="zh-CN" sz="1400" smtClean="0"/>
          </a:p>
          <a:p>
            <a:pPr algn="ctr"/>
            <a:r>
              <a:rPr lang="zh-CN" altLang="en-US" sz="1400" smtClean="0"/>
              <a:t>人维持着活下去的必要条件</a:t>
            </a:r>
          </a:p>
        </p:txBody>
      </p:sp>
      <p:cxnSp>
        <p:nvCxnSpPr>
          <p:cNvPr id="20" name="直接连接符 19"/>
          <p:cNvCxnSpPr/>
          <p:nvPr/>
        </p:nvCxnSpPr>
        <p:spPr>
          <a:xfrm>
            <a:off x="3253642" y="3499695"/>
            <a:ext cx="0" cy="1465961"/>
          </a:xfrm>
          <a:prstGeom prst="line">
            <a:avLst/>
          </a:prstGeom>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2253615" y="1665119"/>
            <a:ext cx="3086100" cy="737235"/>
          </a:xfrm>
          <a:prstGeom prst="rect">
            <a:avLst/>
          </a:prstGeom>
          <a:noFill/>
        </p:spPr>
        <p:txBody>
          <a:bodyPr wrap="square" rtlCol="0">
            <a:spAutoFit/>
          </a:bodyPr>
          <a:lstStyle/>
          <a:p>
            <a:pPr algn="ctr"/>
            <a:r>
              <a:rPr lang="en-US" altLang="zh-CN" sz="1400" b="1" smtClean="0">
                <a:solidFill>
                  <a:srgbClr val="C00000"/>
                </a:solidFill>
              </a:rPr>
              <a:t>·</a:t>
            </a:r>
            <a:r>
              <a:rPr lang="zh-CN" altLang="en-US" sz="1400" b="1" smtClean="0">
                <a:solidFill>
                  <a:srgbClr val="C00000"/>
                </a:solidFill>
              </a:rPr>
              <a:t>蚁之章</a:t>
            </a:r>
            <a:r>
              <a:rPr lang="en-US" altLang="zh-CN" sz="1400" b="1" smtClean="0">
                <a:solidFill>
                  <a:srgbClr val="C00000"/>
                </a:solidFill>
              </a:rPr>
              <a:t>·</a:t>
            </a:r>
            <a:endParaRPr lang="en-US" altLang="zh-CN" sz="1400">
              <a:solidFill>
                <a:srgbClr val="C00000"/>
              </a:solidFill>
            </a:endParaRPr>
          </a:p>
          <a:p>
            <a:pPr algn="ctr"/>
            <a:r>
              <a:rPr lang="zh-CN" altLang="en-US" sz="1400"/>
              <a:t>完成应尽的使</a:t>
            </a:r>
            <a:r>
              <a:rPr lang="zh-CN" altLang="en-US" sz="1400" smtClean="0"/>
              <a:t>命</a:t>
            </a:r>
            <a:endParaRPr lang="en-US" altLang="zh-CN" sz="1400" b="1"/>
          </a:p>
          <a:p>
            <a:pPr algn="ctr"/>
            <a:r>
              <a:rPr lang="zh-CN" altLang="en-US" sz="1400"/>
              <a:t>继而平淡归于尘土</a:t>
            </a:r>
          </a:p>
        </p:txBody>
      </p:sp>
      <p:cxnSp>
        <p:nvCxnSpPr>
          <p:cNvPr id="24" name="直接连接符 23"/>
          <p:cNvCxnSpPr/>
          <p:nvPr/>
        </p:nvCxnSpPr>
        <p:spPr>
          <a:xfrm flipH="1" flipV="1">
            <a:off x="3795395" y="2432685"/>
            <a:ext cx="1905" cy="1040765"/>
          </a:xfrm>
          <a:prstGeom prst="line">
            <a:avLst/>
          </a:prstGeom>
        </p:spPr>
        <p:style>
          <a:lnRef idx="3">
            <a:schemeClr val="dk1"/>
          </a:lnRef>
          <a:fillRef idx="0">
            <a:schemeClr val="dk1"/>
          </a:fillRef>
          <a:effectRef idx="2">
            <a:schemeClr val="dk1"/>
          </a:effectRef>
          <a:fontRef idx="minor">
            <a:schemeClr val="tx1"/>
          </a:fontRef>
        </p:style>
      </p:cxnSp>
      <p:sp>
        <p:nvSpPr>
          <p:cNvPr id="26" name="文本框 25"/>
          <p:cNvSpPr txBox="1"/>
          <p:nvPr/>
        </p:nvSpPr>
        <p:spPr>
          <a:xfrm>
            <a:off x="1659370" y="5112633"/>
            <a:ext cx="3086100" cy="737235"/>
          </a:xfrm>
          <a:prstGeom prst="rect">
            <a:avLst/>
          </a:prstGeom>
          <a:noFill/>
        </p:spPr>
        <p:txBody>
          <a:bodyPr wrap="square" rtlCol="0">
            <a:spAutoFit/>
          </a:bodyPr>
          <a:lstStyle/>
          <a:p>
            <a:pPr algn="ctr"/>
            <a:r>
              <a:rPr lang="en-US" altLang="zh-CN" sz="1400" b="1" smtClean="0">
                <a:solidFill>
                  <a:srgbClr val="C00000"/>
                </a:solidFill>
              </a:rPr>
              <a:t>·</a:t>
            </a:r>
            <a:r>
              <a:rPr lang="zh-CN" altLang="en-US" sz="1400" b="1" smtClean="0">
                <a:solidFill>
                  <a:srgbClr val="C00000"/>
                </a:solidFill>
              </a:rPr>
              <a:t>鸟之章</a:t>
            </a:r>
            <a:r>
              <a:rPr lang="en-US" altLang="zh-CN" sz="1400" b="1" smtClean="0">
                <a:solidFill>
                  <a:srgbClr val="C00000"/>
                </a:solidFill>
              </a:rPr>
              <a:t>·</a:t>
            </a:r>
          </a:p>
          <a:p>
            <a:pPr algn="ctr"/>
            <a:r>
              <a:rPr lang="zh-CN" altLang="en-US" sz="1400" smtClean="0"/>
              <a:t>为了生命的繁衍</a:t>
            </a:r>
            <a:endParaRPr lang="en-US" altLang="zh-CN" sz="1400" smtClean="0"/>
          </a:p>
          <a:p>
            <a:pPr algn="ctr"/>
            <a:r>
              <a:rPr lang="zh-CN" altLang="en-US" sz="1400"/>
              <a:t>它</a:t>
            </a:r>
            <a:r>
              <a:rPr lang="zh-CN" altLang="en-US" sz="1400" smtClean="0"/>
              <a:t>们奔走于捕食与喂养之间</a:t>
            </a:r>
          </a:p>
        </p:txBody>
      </p:sp>
      <p:cxnSp>
        <p:nvCxnSpPr>
          <p:cNvPr id="28" name="直接连接符 27"/>
          <p:cNvCxnSpPr>
            <a:endCxn id="29" idx="0"/>
          </p:cNvCxnSpPr>
          <p:nvPr/>
        </p:nvCxnSpPr>
        <p:spPr>
          <a:xfrm>
            <a:off x="5709920" y="3488055"/>
            <a:ext cx="3175" cy="504825"/>
          </a:xfrm>
          <a:prstGeom prst="line">
            <a:avLst/>
          </a:prstGeom>
        </p:spPr>
        <p:style>
          <a:lnRef idx="3">
            <a:schemeClr val="dk1"/>
          </a:lnRef>
          <a:fillRef idx="0">
            <a:schemeClr val="dk1"/>
          </a:fillRef>
          <a:effectRef idx="2">
            <a:schemeClr val="dk1"/>
          </a:effectRef>
          <a:fontRef idx="minor">
            <a:schemeClr val="tx1"/>
          </a:fontRef>
        </p:style>
      </p:cxnSp>
      <p:sp>
        <p:nvSpPr>
          <p:cNvPr id="29" name="文本框 28"/>
          <p:cNvSpPr txBox="1"/>
          <p:nvPr/>
        </p:nvSpPr>
        <p:spPr>
          <a:xfrm>
            <a:off x="4169843" y="3993110"/>
            <a:ext cx="3086100" cy="737235"/>
          </a:xfrm>
          <a:prstGeom prst="rect">
            <a:avLst/>
          </a:prstGeom>
          <a:noFill/>
        </p:spPr>
        <p:txBody>
          <a:bodyPr wrap="square" rtlCol="0">
            <a:spAutoFit/>
          </a:bodyPr>
          <a:lstStyle/>
          <a:p>
            <a:pPr algn="ctr"/>
            <a:r>
              <a:rPr lang="en-US" altLang="zh-CN" sz="1400" b="1" smtClean="0">
                <a:solidFill>
                  <a:srgbClr val="C00000"/>
                </a:solidFill>
              </a:rPr>
              <a:t>·</a:t>
            </a:r>
            <a:r>
              <a:rPr lang="zh-CN" altLang="en-US" sz="1400" b="1">
                <a:solidFill>
                  <a:srgbClr val="C00000"/>
                </a:solidFill>
              </a:rPr>
              <a:t>象</a:t>
            </a:r>
            <a:r>
              <a:rPr lang="zh-CN" altLang="en-US" sz="1400" b="1" smtClean="0">
                <a:solidFill>
                  <a:srgbClr val="C00000"/>
                </a:solidFill>
              </a:rPr>
              <a:t>之章</a:t>
            </a:r>
            <a:r>
              <a:rPr lang="en-US" altLang="zh-CN" sz="1400" b="1" smtClean="0">
                <a:solidFill>
                  <a:srgbClr val="C00000"/>
                </a:solidFill>
              </a:rPr>
              <a:t>·</a:t>
            </a:r>
          </a:p>
          <a:p>
            <a:pPr algn="ctr"/>
            <a:r>
              <a:rPr lang="zh-CN" altLang="en-US" sz="1400"/>
              <a:t>为了种群的生存与繁衍</a:t>
            </a:r>
          </a:p>
          <a:p>
            <a:pPr algn="ctr"/>
            <a:r>
              <a:rPr lang="zh-CN" altLang="en-US" sz="1400" smtClean="0"/>
              <a:t>年</a:t>
            </a:r>
            <a:r>
              <a:rPr lang="zh-CN" altLang="en-US" sz="1400"/>
              <a:t>复一年地重踏迁</a:t>
            </a:r>
            <a:r>
              <a:rPr lang="zh-CN" altLang="en-US" sz="1400" smtClean="0"/>
              <a:t>徙的路</a:t>
            </a:r>
          </a:p>
        </p:txBody>
      </p:sp>
      <p:sp>
        <p:nvSpPr>
          <p:cNvPr id="33" name="文本框 32"/>
          <p:cNvSpPr txBox="1"/>
          <p:nvPr/>
        </p:nvSpPr>
        <p:spPr>
          <a:xfrm>
            <a:off x="4940535" y="2040509"/>
            <a:ext cx="3086100" cy="737235"/>
          </a:xfrm>
          <a:prstGeom prst="rect">
            <a:avLst/>
          </a:prstGeom>
          <a:noFill/>
        </p:spPr>
        <p:txBody>
          <a:bodyPr wrap="square" rtlCol="0">
            <a:spAutoFit/>
          </a:bodyPr>
          <a:lstStyle/>
          <a:p>
            <a:pPr algn="ctr"/>
            <a:r>
              <a:rPr lang="en-US" altLang="zh-CN" sz="1400" b="1" smtClean="0">
                <a:solidFill>
                  <a:srgbClr val="C00000"/>
                </a:solidFill>
              </a:rPr>
              <a:t>·</a:t>
            </a:r>
            <a:r>
              <a:rPr lang="zh-CN" altLang="en-US" sz="1400" b="1" smtClean="0">
                <a:solidFill>
                  <a:srgbClr val="C00000"/>
                </a:solidFill>
              </a:rPr>
              <a:t>鲑鱼之章</a:t>
            </a:r>
            <a:r>
              <a:rPr lang="en-US" altLang="zh-CN" sz="1400" b="1" smtClean="0">
                <a:solidFill>
                  <a:srgbClr val="C00000"/>
                </a:solidFill>
              </a:rPr>
              <a:t>·</a:t>
            </a:r>
          </a:p>
          <a:p>
            <a:pPr algn="ctr"/>
            <a:r>
              <a:rPr lang="zh-CN" altLang="en-US" sz="1400"/>
              <a:t>繁殖</a:t>
            </a:r>
            <a:r>
              <a:rPr lang="zh-CN" altLang="en-US" sz="1400" smtClean="0"/>
              <a:t>的本能驱使着它们</a:t>
            </a:r>
            <a:endParaRPr lang="en-US" altLang="zh-CN" sz="1400" smtClean="0"/>
          </a:p>
          <a:p>
            <a:pPr algn="ctr"/>
            <a:r>
              <a:rPr lang="zh-CN" altLang="en-US" sz="1400"/>
              <a:t>踏</a:t>
            </a:r>
            <a:r>
              <a:rPr lang="zh-CN" altLang="en-US" sz="1400" smtClean="0"/>
              <a:t>上回到出生地的路途</a:t>
            </a:r>
          </a:p>
        </p:txBody>
      </p:sp>
      <p:cxnSp>
        <p:nvCxnSpPr>
          <p:cNvPr id="35" name="直接连接符 34"/>
          <p:cNvCxnSpPr/>
          <p:nvPr/>
        </p:nvCxnSpPr>
        <p:spPr>
          <a:xfrm>
            <a:off x="6386869" y="2947465"/>
            <a:ext cx="0" cy="551096"/>
          </a:xfrm>
          <a:prstGeom prst="line">
            <a:avLst/>
          </a:prstGeom>
        </p:spPr>
        <p:style>
          <a:lnRef idx="3">
            <a:schemeClr val="dk1"/>
          </a:lnRef>
          <a:fillRef idx="0">
            <a:schemeClr val="dk1"/>
          </a:fillRef>
          <a:effectRef idx="2">
            <a:schemeClr val="dk1"/>
          </a:effectRef>
          <a:fontRef idx="minor">
            <a:schemeClr val="tx1"/>
          </a:fontRef>
        </p:style>
      </p:cxnSp>
      <p:sp>
        <p:nvSpPr>
          <p:cNvPr id="38" name="文本框 37"/>
          <p:cNvSpPr txBox="1"/>
          <p:nvPr/>
        </p:nvSpPr>
        <p:spPr>
          <a:xfrm>
            <a:off x="5517582" y="4858655"/>
            <a:ext cx="3086100" cy="737235"/>
          </a:xfrm>
          <a:prstGeom prst="rect">
            <a:avLst/>
          </a:prstGeom>
          <a:noFill/>
        </p:spPr>
        <p:txBody>
          <a:bodyPr wrap="square" rtlCol="0">
            <a:spAutoFit/>
          </a:bodyPr>
          <a:lstStyle/>
          <a:p>
            <a:pPr algn="ctr"/>
            <a:r>
              <a:rPr lang="en-US" altLang="zh-CN" sz="1400" b="1" smtClean="0">
                <a:solidFill>
                  <a:srgbClr val="C00000"/>
                </a:solidFill>
              </a:rPr>
              <a:t>·</a:t>
            </a:r>
            <a:r>
              <a:rPr lang="zh-CN" altLang="en-US" sz="1400" b="1">
                <a:solidFill>
                  <a:srgbClr val="C00000"/>
                </a:solidFill>
              </a:rPr>
              <a:t>鲸</a:t>
            </a:r>
            <a:r>
              <a:rPr lang="zh-CN" altLang="en-US" sz="1400" b="1" smtClean="0">
                <a:solidFill>
                  <a:srgbClr val="C00000"/>
                </a:solidFill>
              </a:rPr>
              <a:t>之章</a:t>
            </a:r>
            <a:r>
              <a:rPr lang="en-US" altLang="zh-CN" sz="1400" b="1" smtClean="0">
                <a:solidFill>
                  <a:srgbClr val="C00000"/>
                </a:solidFill>
              </a:rPr>
              <a:t>·</a:t>
            </a:r>
            <a:endParaRPr lang="en-US" altLang="zh-CN" sz="1400" smtClean="0">
              <a:solidFill>
                <a:srgbClr val="C00000"/>
              </a:solidFill>
            </a:endParaRPr>
          </a:p>
          <a:p>
            <a:pPr algn="ctr"/>
            <a:r>
              <a:rPr lang="zh-CN" altLang="en-US" sz="1400" smtClean="0"/>
              <a:t>一个巨物的时间停止</a:t>
            </a:r>
            <a:endParaRPr lang="en-US" altLang="zh-CN" sz="1400" smtClean="0"/>
          </a:p>
          <a:p>
            <a:pPr algn="ctr"/>
            <a:r>
              <a:rPr lang="zh-CN" altLang="en-US" sz="1400"/>
              <a:t>无</a:t>
            </a:r>
            <a:r>
              <a:rPr lang="zh-CN" altLang="en-US" sz="1400" smtClean="0"/>
              <a:t>数生命的时间因此延续</a:t>
            </a:r>
          </a:p>
        </p:txBody>
      </p:sp>
      <p:cxnSp>
        <p:nvCxnSpPr>
          <p:cNvPr id="40" name="直接连接符 39"/>
          <p:cNvCxnSpPr>
            <a:stCxn id="38" idx="0"/>
          </p:cNvCxnSpPr>
          <p:nvPr/>
        </p:nvCxnSpPr>
        <p:spPr>
          <a:xfrm flipV="1">
            <a:off x="7060632" y="3473661"/>
            <a:ext cx="0" cy="1384994"/>
          </a:xfrm>
          <a:prstGeom prst="line">
            <a:avLst/>
          </a:prstGeom>
        </p:spPr>
        <p:style>
          <a:lnRef idx="3">
            <a:schemeClr val="dk1"/>
          </a:lnRef>
          <a:fillRef idx="0">
            <a:schemeClr val="dk1"/>
          </a:fillRef>
          <a:effectRef idx="2">
            <a:schemeClr val="dk1"/>
          </a:effectRef>
          <a:fontRef idx="minor">
            <a:schemeClr val="tx1"/>
          </a:fontRef>
        </p:style>
      </p:cxnSp>
      <p:sp>
        <p:nvSpPr>
          <p:cNvPr id="41" name="文本框 40"/>
          <p:cNvSpPr txBox="1"/>
          <p:nvPr/>
        </p:nvSpPr>
        <p:spPr>
          <a:xfrm>
            <a:off x="7968450" y="1536082"/>
            <a:ext cx="3086100" cy="737235"/>
          </a:xfrm>
          <a:prstGeom prst="rect">
            <a:avLst/>
          </a:prstGeom>
          <a:noFill/>
        </p:spPr>
        <p:txBody>
          <a:bodyPr wrap="square" rtlCol="0">
            <a:spAutoFit/>
          </a:bodyPr>
          <a:lstStyle/>
          <a:p>
            <a:pPr algn="ctr"/>
            <a:r>
              <a:rPr lang="en-US" altLang="zh-CN" sz="1400" b="1" smtClean="0">
                <a:solidFill>
                  <a:srgbClr val="C00000"/>
                </a:solidFill>
              </a:rPr>
              <a:t>·</a:t>
            </a:r>
            <a:r>
              <a:rPr lang="zh-CN" altLang="en-US" sz="1400" b="1" smtClean="0">
                <a:solidFill>
                  <a:srgbClr val="C00000"/>
                </a:solidFill>
              </a:rPr>
              <a:t>恐龙之章</a:t>
            </a:r>
            <a:r>
              <a:rPr lang="en-US" altLang="zh-CN" sz="1400" b="1" smtClean="0">
                <a:solidFill>
                  <a:srgbClr val="C00000"/>
                </a:solidFill>
              </a:rPr>
              <a:t>·</a:t>
            </a:r>
          </a:p>
          <a:p>
            <a:pPr algn="ctr"/>
            <a:r>
              <a:rPr lang="zh-CN" altLang="en-US" sz="1400" smtClean="0"/>
              <a:t>一</a:t>
            </a:r>
            <a:r>
              <a:rPr lang="zh-CN" altLang="en-US" sz="1400"/>
              <a:t>代</a:t>
            </a:r>
            <a:r>
              <a:rPr lang="zh-CN" altLang="en-US" sz="1400" smtClean="0"/>
              <a:t>霸主将陷入沉睡</a:t>
            </a:r>
            <a:endParaRPr lang="en-US" altLang="zh-CN" sz="1400" smtClean="0"/>
          </a:p>
          <a:p>
            <a:pPr algn="ctr"/>
            <a:r>
              <a:rPr lang="zh-CN" altLang="en-US" sz="1400"/>
              <a:t>这</a:t>
            </a:r>
            <a:r>
              <a:rPr lang="zh-CN" altLang="en-US" sz="1400" smtClean="0"/>
              <a:t>是最后所见的光景</a:t>
            </a:r>
          </a:p>
        </p:txBody>
      </p:sp>
      <p:cxnSp>
        <p:nvCxnSpPr>
          <p:cNvPr id="43" name="直接连接符 42"/>
          <p:cNvCxnSpPr/>
          <p:nvPr/>
        </p:nvCxnSpPr>
        <p:spPr>
          <a:xfrm>
            <a:off x="9508960" y="2302527"/>
            <a:ext cx="5294" cy="1206693"/>
          </a:xfrm>
          <a:prstGeom prst="line">
            <a:avLst/>
          </a:prstGeom>
        </p:spPr>
        <p:style>
          <a:lnRef idx="3">
            <a:schemeClr val="dk1"/>
          </a:lnRef>
          <a:fillRef idx="0">
            <a:schemeClr val="dk1"/>
          </a:fillRef>
          <a:effectRef idx="2">
            <a:schemeClr val="dk1"/>
          </a:effectRef>
          <a:fontRef idx="minor">
            <a:schemeClr val="tx1"/>
          </a:fontRef>
        </p:style>
      </p:cxnSp>
      <p:sp>
        <p:nvSpPr>
          <p:cNvPr id="48" name="文本框 47"/>
          <p:cNvSpPr txBox="1"/>
          <p:nvPr/>
        </p:nvSpPr>
        <p:spPr>
          <a:xfrm>
            <a:off x="8521135" y="4699720"/>
            <a:ext cx="3086100" cy="737235"/>
          </a:xfrm>
          <a:prstGeom prst="rect">
            <a:avLst/>
          </a:prstGeom>
          <a:noFill/>
        </p:spPr>
        <p:txBody>
          <a:bodyPr wrap="square" rtlCol="0">
            <a:spAutoFit/>
          </a:bodyPr>
          <a:lstStyle/>
          <a:p>
            <a:pPr algn="ctr"/>
            <a:r>
              <a:rPr lang="en-US" altLang="zh-CN" sz="1400" b="1" smtClean="0">
                <a:solidFill>
                  <a:srgbClr val="C00000"/>
                </a:solidFill>
              </a:rPr>
              <a:t>·</a:t>
            </a:r>
            <a:r>
              <a:rPr lang="zh-CN" altLang="en-US" sz="1400" b="1">
                <a:solidFill>
                  <a:srgbClr val="C00000"/>
                </a:solidFill>
              </a:rPr>
              <a:t>起源</a:t>
            </a:r>
            <a:r>
              <a:rPr lang="zh-CN" altLang="en-US" sz="1400" b="1" smtClean="0">
                <a:solidFill>
                  <a:srgbClr val="C00000"/>
                </a:solidFill>
              </a:rPr>
              <a:t>之章</a:t>
            </a:r>
            <a:r>
              <a:rPr lang="en-US" altLang="zh-CN" sz="1400" b="1" smtClean="0">
                <a:solidFill>
                  <a:srgbClr val="C00000"/>
                </a:solidFill>
              </a:rPr>
              <a:t>·</a:t>
            </a:r>
          </a:p>
          <a:p>
            <a:pPr algn="ctr"/>
            <a:r>
              <a:rPr lang="zh-CN" altLang="en-US" sz="1400" smtClean="0"/>
              <a:t>宇宙中的一个文明启于此</a:t>
            </a:r>
            <a:endParaRPr lang="en-US" altLang="zh-CN" sz="1400" smtClean="0"/>
          </a:p>
          <a:p>
            <a:pPr algn="ctr"/>
            <a:r>
              <a:rPr lang="zh-CN" altLang="en-US" sz="1400"/>
              <a:t>生</a:t>
            </a:r>
            <a:r>
              <a:rPr lang="zh-CN" altLang="en-US" sz="1400" smtClean="0"/>
              <a:t>命的轮盘开始转动</a:t>
            </a:r>
          </a:p>
        </p:txBody>
      </p:sp>
      <p:cxnSp>
        <p:nvCxnSpPr>
          <p:cNvPr id="51" name="直接连接符 50"/>
          <p:cNvCxnSpPr/>
          <p:nvPr/>
        </p:nvCxnSpPr>
        <p:spPr>
          <a:xfrm>
            <a:off x="3308350" y="1293495"/>
            <a:ext cx="5321935" cy="3175"/>
          </a:xfrm>
          <a:prstGeom prst="line">
            <a:avLst/>
          </a:prstGeom>
        </p:spPr>
        <p:style>
          <a:lnRef idx="3">
            <a:schemeClr val="accent3"/>
          </a:lnRef>
          <a:fillRef idx="0">
            <a:schemeClr val="accent3"/>
          </a:fillRef>
          <a:effectRef idx="2">
            <a:schemeClr val="accent3"/>
          </a:effectRef>
          <a:fontRef idx="minor">
            <a:schemeClr val="tx1"/>
          </a:fontRef>
        </p:style>
      </p:cxnSp>
      <p:cxnSp>
        <p:nvCxnSpPr>
          <p:cNvPr id="3" name="直接连接符 2"/>
          <p:cNvCxnSpPr/>
          <p:nvPr/>
        </p:nvCxnSpPr>
        <p:spPr>
          <a:xfrm>
            <a:off x="10043160" y="3499485"/>
            <a:ext cx="10795" cy="1127760"/>
          </a:xfrm>
          <a:prstGeom prst="line">
            <a:avLst/>
          </a:prstGeom>
        </p:spPr>
        <p:style>
          <a:lnRef idx="3">
            <a:schemeClr val="dk1"/>
          </a:lnRef>
          <a:fillRef idx="0">
            <a:schemeClr val="dk1"/>
          </a:fillRef>
          <a:effectRef idx="2">
            <a:schemeClr val="dk1"/>
          </a:effectRef>
          <a:fontRef idx="minor">
            <a:schemeClr val="tx1"/>
          </a:fontRef>
        </p:style>
      </p:cxnSp>
      <p:grpSp>
        <p:nvGrpSpPr>
          <p:cNvPr id="36" name="组合 35"/>
          <p:cNvGrpSpPr/>
          <p:nvPr/>
        </p:nvGrpSpPr>
        <p:grpSpPr>
          <a:xfrm>
            <a:off x="949569" y="5935165"/>
            <a:ext cx="3736731" cy="342544"/>
            <a:chOff x="606669" y="6093069"/>
            <a:chExt cx="3736731" cy="184639"/>
          </a:xfrm>
        </p:grpSpPr>
        <p:cxnSp>
          <p:nvCxnSpPr>
            <p:cNvPr id="22" name="直接连接符 21"/>
            <p:cNvCxnSpPr/>
            <p:nvPr/>
          </p:nvCxnSpPr>
          <p:spPr>
            <a:xfrm>
              <a:off x="606669" y="6277708"/>
              <a:ext cx="3736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06669" y="6093069"/>
              <a:ext cx="0" cy="1846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343400" y="6093069"/>
              <a:ext cx="0" cy="1846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4686300" y="5934710"/>
            <a:ext cx="4023995" cy="343535"/>
            <a:chOff x="606669" y="6093069"/>
            <a:chExt cx="3736731" cy="184639"/>
          </a:xfrm>
        </p:grpSpPr>
        <p:cxnSp>
          <p:nvCxnSpPr>
            <p:cNvPr id="49" name="直接连接符 48"/>
            <p:cNvCxnSpPr/>
            <p:nvPr/>
          </p:nvCxnSpPr>
          <p:spPr>
            <a:xfrm>
              <a:off x="606669" y="6277708"/>
              <a:ext cx="3736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06669" y="6093069"/>
              <a:ext cx="0" cy="1846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343400" y="6093069"/>
              <a:ext cx="0" cy="1846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8710295" y="5935345"/>
            <a:ext cx="2625725" cy="343535"/>
            <a:chOff x="606669" y="6093069"/>
            <a:chExt cx="3736731" cy="184639"/>
          </a:xfrm>
        </p:grpSpPr>
        <p:cxnSp>
          <p:nvCxnSpPr>
            <p:cNvPr id="54" name="直接连接符 53"/>
            <p:cNvCxnSpPr/>
            <p:nvPr/>
          </p:nvCxnSpPr>
          <p:spPr>
            <a:xfrm>
              <a:off x="606669" y="6277708"/>
              <a:ext cx="3736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06669" y="6093069"/>
              <a:ext cx="0" cy="1846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343400" y="6093069"/>
              <a:ext cx="0" cy="1846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1958741" y="6321055"/>
            <a:ext cx="1371600" cy="368300"/>
          </a:xfrm>
          <a:prstGeom prst="rect">
            <a:avLst/>
          </a:prstGeom>
          <a:noFill/>
        </p:spPr>
        <p:txBody>
          <a:bodyPr wrap="square" rtlCol="0">
            <a:spAutoFit/>
          </a:bodyPr>
          <a:lstStyle/>
          <a:p>
            <a:r>
              <a:rPr lang="zh-CN" altLang="en-US" smtClean="0">
                <a:solidFill>
                  <a:schemeClr val="bg1">
                    <a:lumMod val="65000"/>
                  </a:schemeClr>
                </a:solidFill>
              </a:rPr>
              <a:t>个体的</a:t>
            </a:r>
            <a:r>
              <a:rPr lang="zh-CN" altLang="en-US">
                <a:solidFill>
                  <a:schemeClr val="bg1">
                    <a:lumMod val="65000"/>
                  </a:schemeClr>
                </a:solidFill>
              </a:rPr>
              <a:t>轮回</a:t>
            </a:r>
          </a:p>
        </p:txBody>
      </p:sp>
      <p:sp>
        <p:nvSpPr>
          <p:cNvPr id="39" name="文本框 38"/>
          <p:cNvSpPr txBox="1"/>
          <p:nvPr/>
        </p:nvSpPr>
        <p:spPr>
          <a:xfrm>
            <a:off x="5705475" y="6321055"/>
            <a:ext cx="1819275" cy="368300"/>
          </a:xfrm>
          <a:prstGeom prst="rect">
            <a:avLst/>
          </a:prstGeom>
          <a:noFill/>
        </p:spPr>
        <p:txBody>
          <a:bodyPr wrap="square" rtlCol="0">
            <a:spAutoFit/>
          </a:bodyPr>
          <a:lstStyle/>
          <a:p>
            <a:r>
              <a:rPr lang="zh-CN" altLang="en-US" smtClean="0">
                <a:solidFill>
                  <a:schemeClr val="bg1">
                    <a:lumMod val="65000"/>
                  </a:schemeClr>
                </a:solidFill>
              </a:rPr>
              <a:t>种群的轮回</a:t>
            </a:r>
            <a:endParaRPr lang="zh-CN" altLang="en-US">
              <a:solidFill>
                <a:schemeClr val="bg1">
                  <a:lumMod val="65000"/>
                </a:schemeClr>
              </a:solidFill>
            </a:endParaRPr>
          </a:p>
        </p:txBody>
      </p:sp>
      <p:sp>
        <p:nvSpPr>
          <p:cNvPr id="42" name="文本框 41"/>
          <p:cNvSpPr txBox="1"/>
          <p:nvPr/>
        </p:nvSpPr>
        <p:spPr>
          <a:xfrm>
            <a:off x="9328336" y="6326400"/>
            <a:ext cx="2150678" cy="368300"/>
          </a:xfrm>
          <a:prstGeom prst="rect">
            <a:avLst/>
          </a:prstGeom>
          <a:noFill/>
        </p:spPr>
        <p:txBody>
          <a:bodyPr wrap="square" rtlCol="0">
            <a:spAutoFit/>
          </a:bodyPr>
          <a:lstStyle/>
          <a:p>
            <a:r>
              <a:rPr lang="zh-CN" altLang="en-US" smtClean="0">
                <a:solidFill>
                  <a:schemeClr val="bg1">
                    <a:lumMod val="65000"/>
                  </a:schemeClr>
                </a:solidFill>
              </a:rPr>
              <a:t>生态圈的</a:t>
            </a:r>
            <a:r>
              <a:rPr lang="zh-CN" altLang="en-US">
                <a:solidFill>
                  <a:schemeClr val="bg1">
                    <a:lumMod val="65000"/>
                  </a:schemeClr>
                </a:solidFill>
              </a:rPr>
              <a:t>轮回</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矩形 3"/>
          <p:cNvSpPr/>
          <p:nvPr/>
        </p:nvSpPr>
        <p:spPr>
          <a:xfrm>
            <a:off x="5122837" y="219349"/>
            <a:ext cx="1774190" cy="583565"/>
          </a:xfrm>
          <a:prstGeom prst="rect">
            <a:avLst/>
          </a:prstGeom>
          <a:noFill/>
        </p:spPr>
        <p:txBody>
          <a:bodyPr wrap="none" lIns="91440" tIns="45720" rIns="91440" bIns="45720">
            <a:spAutoFit/>
          </a:bodyPr>
          <a:lstStyle/>
          <a:p>
            <a:pPr algn="l"/>
            <a:r>
              <a:rPr lang="en-US" altLang="zh-CN" sz="3200" b="1" smtClean="0">
                <a:ln w="0"/>
                <a:solidFill>
                  <a:schemeClr val="bg1">
                    <a:lumMod val="75000"/>
                  </a:schemeClr>
                </a:solidFill>
                <a:effectLst/>
                <a:latin typeface="微软雅黑" panose="020B0503020204020204" charset="-122"/>
                <a:ea typeface="微软雅黑" panose="020B0503020204020204" charset="-122"/>
              </a:rPr>
              <a:t>1</a:t>
            </a:r>
            <a:r>
              <a:rPr lang="en-US" altLang="zh-CN" sz="3200" b="1" smtClean="0">
                <a:ln w="0"/>
                <a:effectLst/>
                <a:latin typeface="微软雅黑" panose="020B0503020204020204" charset="-122"/>
                <a:ea typeface="微软雅黑" panose="020B0503020204020204" charset="-122"/>
              </a:rPr>
              <a:t> </a:t>
            </a:r>
            <a:r>
              <a:rPr lang="zh-CN" altLang="en-US" sz="3200" b="1" smtClean="0">
                <a:ln w="0"/>
                <a:effectLst/>
                <a:latin typeface="微软雅黑" panose="020B0503020204020204" charset="-122"/>
                <a:ea typeface="微软雅黑" panose="020B0503020204020204" charset="-122"/>
              </a:rPr>
              <a:t>人之章</a:t>
            </a:r>
          </a:p>
        </p:txBody>
      </p:sp>
      <p:cxnSp>
        <p:nvCxnSpPr>
          <p:cNvPr id="3" name="直接连接符 2"/>
          <p:cNvCxnSpPr/>
          <p:nvPr/>
        </p:nvCxnSpPr>
        <p:spPr>
          <a:xfrm flipV="1">
            <a:off x="5064125" y="797560"/>
            <a:ext cx="1890395" cy="508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endCxn id="10" idx="2"/>
          </p:cNvCxnSpPr>
          <p:nvPr/>
        </p:nvCxnSpPr>
        <p:spPr>
          <a:xfrm flipV="1">
            <a:off x="2383790" y="3517854"/>
            <a:ext cx="0" cy="379279"/>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p:cNvCxnSpPr/>
          <p:nvPr/>
        </p:nvCxnSpPr>
        <p:spPr>
          <a:xfrm>
            <a:off x="6082030" y="3857625"/>
            <a:ext cx="0" cy="413385"/>
          </a:xfrm>
          <a:prstGeom prst="line">
            <a:avLst/>
          </a:prstGeom>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V="1">
            <a:off x="840740" y="3881120"/>
            <a:ext cx="10624820" cy="190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4539095" y="4281210"/>
            <a:ext cx="3086100" cy="306705"/>
          </a:xfrm>
          <a:prstGeom prst="rect">
            <a:avLst/>
          </a:prstGeom>
          <a:noFill/>
        </p:spPr>
        <p:txBody>
          <a:bodyPr wrap="square" rtlCol="0">
            <a:spAutoFit/>
          </a:bodyPr>
          <a:lstStyle/>
          <a:p>
            <a:pPr algn="ctr"/>
            <a:r>
              <a:rPr lang="zh-CN" altLang="en-US" sz="1400" b="1" smtClean="0"/>
              <a:t>长大后的生活（经历三天）</a:t>
            </a:r>
          </a:p>
        </p:txBody>
      </p:sp>
      <p:sp>
        <p:nvSpPr>
          <p:cNvPr id="17" name="文本框 16"/>
          <p:cNvSpPr txBox="1"/>
          <p:nvPr/>
        </p:nvSpPr>
        <p:spPr>
          <a:xfrm>
            <a:off x="7178040" y="3176184"/>
            <a:ext cx="3086100" cy="306705"/>
          </a:xfrm>
          <a:prstGeom prst="rect">
            <a:avLst/>
          </a:prstGeom>
          <a:noFill/>
        </p:spPr>
        <p:txBody>
          <a:bodyPr wrap="square" rtlCol="0">
            <a:spAutoFit/>
          </a:bodyPr>
          <a:lstStyle/>
          <a:p>
            <a:pPr algn="ctr"/>
            <a:r>
              <a:rPr lang="zh-CN" altLang="en-US" sz="1400" b="1" smtClean="0"/>
              <a:t>突如其来的应酬</a:t>
            </a:r>
          </a:p>
        </p:txBody>
      </p:sp>
      <p:cxnSp>
        <p:nvCxnSpPr>
          <p:cNvPr id="18" name="直接连接符 17"/>
          <p:cNvCxnSpPr>
            <a:endCxn id="17" idx="2"/>
          </p:cNvCxnSpPr>
          <p:nvPr/>
        </p:nvCxnSpPr>
        <p:spPr>
          <a:xfrm flipV="1">
            <a:off x="8721090" y="3482929"/>
            <a:ext cx="0" cy="379279"/>
          </a:xfrm>
          <a:prstGeom prst="line">
            <a:avLst/>
          </a:prstGeom>
        </p:spPr>
        <p:style>
          <a:lnRef idx="3">
            <a:schemeClr val="dk1"/>
          </a:lnRef>
          <a:fillRef idx="0">
            <a:schemeClr val="dk1"/>
          </a:fillRef>
          <a:effectRef idx="2">
            <a:schemeClr val="dk1"/>
          </a:effectRef>
          <a:fontRef idx="minor">
            <a:schemeClr val="tx1"/>
          </a:fontRef>
        </p:style>
      </p:cxn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5300" y="1050290"/>
            <a:ext cx="3752215" cy="2045970"/>
          </a:xfrm>
          <a:prstGeom prst="rect">
            <a:avLst/>
          </a:prstGeom>
        </p:spPr>
      </p:pic>
      <p:pic>
        <p:nvPicPr>
          <p:cNvPr id="113" name="图片 112"/>
          <p:cNvPicPr/>
          <p:nvPr/>
        </p:nvPicPr>
        <p:blipFill>
          <a:blip r:embed="rId3"/>
          <a:stretch>
            <a:fillRect/>
          </a:stretch>
        </p:blipFill>
        <p:spPr>
          <a:xfrm>
            <a:off x="997585" y="4806315"/>
            <a:ext cx="2615565" cy="1775460"/>
          </a:xfrm>
          <a:prstGeom prst="rect">
            <a:avLst/>
          </a:prstGeom>
          <a:noFill/>
          <a:ln w="9525">
            <a:noFill/>
          </a:ln>
        </p:spPr>
      </p:pic>
      <p:pic>
        <p:nvPicPr>
          <p:cNvPr id="114" name="图片 113"/>
          <p:cNvPicPr/>
          <p:nvPr/>
        </p:nvPicPr>
        <p:blipFill>
          <a:blip r:embed="rId4"/>
          <a:stretch>
            <a:fillRect/>
          </a:stretch>
        </p:blipFill>
        <p:spPr>
          <a:xfrm>
            <a:off x="3613150" y="4791075"/>
            <a:ext cx="2386965" cy="1790700"/>
          </a:xfrm>
          <a:prstGeom prst="rect">
            <a:avLst/>
          </a:prstGeom>
          <a:noFill/>
          <a:ln w="9525">
            <a:noFill/>
          </a:ln>
        </p:spPr>
      </p:pic>
      <p:pic>
        <p:nvPicPr>
          <p:cNvPr id="115" name="图片 114"/>
          <p:cNvPicPr/>
          <p:nvPr/>
        </p:nvPicPr>
        <p:blipFill>
          <a:blip r:embed="rId5"/>
          <a:stretch>
            <a:fillRect/>
          </a:stretch>
        </p:blipFill>
        <p:spPr>
          <a:xfrm>
            <a:off x="6000115" y="4783455"/>
            <a:ext cx="2696210" cy="1798320"/>
          </a:xfrm>
          <a:prstGeom prst="rect">
            <a:avLst/>
          </a:prstGeom>
          <a:noFill/>
          <a:ln w="9525">
            <a:noFill/>
          </a:ln>
        </p:spPr>
      </p:pic>
      <p:pic>
        <p:nvPicPr>
          <p:cNvPr id="116" name="图片 115"/>
          <p:cNvPicPr/>
          <p:nvPr/>
        </p:nvPicPr>
        <p:blipFill>
          <a:blip r:embed="rId6"/>
          <a:stretch>
            <a:fillRect/>
          </a:stretch>
        </p:blipFill>
        <p:spPr>
          <a:xfrm>
            <a:off x="8527415" y="4768215"/>
            <a:ext cx="2719705" cy="1813560"/>
          </a:xfrm>
          <a:prstGeom prst="rect">
            <a:avLst/>
          </a:prstGeom>
          <a:noFill/>
          <a:ln w="9525">
            <a:noFill/>
          </a:ln>
        </p:spPr>
      </p:pic>
      <p:pic>
        <p:nvPicPr>
          <p:cNvPr id="30" name="图片 29"/>
          <p:cNvPicPr>
            <a:picLocks noChangeAspect="1"/>
          </p:cNvPicPr>
          <p:nvPr/>
        </p:nvPicPr>
        <p:blipFill>
          <a:blip r:embed="rId7" cstate="print">
            <a:extLst>
              <a:ext uri="{28A0092B-C50C-407E-A947-70E740481C1C}">
                <a14:useLocalDpi xmlns:a14="http://schemas.microsoft.com/office/drawing/2010/main" val="0"/>
              </a:ext>
            </a:extLst>
          </a:blip>
          <a:srcRect r="61169"/>
          <a:stretch>
            <a:fillRect/>
          </a:stretch>
        </p:blipFill>
        <p:spPr>
          <a:xfrm>
            <a:off x="1698625" y="1056005"/>
            <a:ext cx="1370330" cy="1924685"/>
          </a:xfrm>
          <a:prstGeom prst="rect">
            <a:avLst/>
          </a:prstGeom>
        </p:spPr>
      </p:pic>
      <p:sp>
        <p:nvSpPr>
          <p:cNvPr id="10" name="文本框 9"/>
          <p:cNvSpPr txBox="1"/>
          <p:nvPr/>
        </p:nvSpPr>
        <p:spPr>
          <a:xfrm>
            <a:off x="840740" y="2995844"/>
            <a:ext cx="3086100" cy="521970"/>
          </a:xfrm>
          <a:prstGeom prst="rect">
            <a:avLst/>
          </a:prstGeom>
          <a:noFill/>
        </p:spPr>
        <p:txBody>
          <a:bodyPr wrap="square" rtlCol="0">
            <a:spAutoFit/>
          </a:bodyPr>
          <a:lstStyle/>
          <a:p>
            <a:pPr algn="ctr"/>
            <a:r>
              <a:rPr lang="zh-CN" altLang="en-US" sz="1400" b="1" smtClean="0"/>
              <a:t>年幼时书中见到的</a:t>
            </a:r>
          </a:p>
          <a:p>
            <a:pPr algn="ctr"/>
            <a:r>
              <a:rPr lang="zh-CN" altLang="en-US" sz="1400" b="1" smtClean="0"/>
              <a:t>地球和生命的规律</a:t>
            </a:r>
          </a:p>
        </p:txBody>
      </p:sp>
      <p:pic>
        <p:nvPicPr>
          <p:cNvPr id="2" name="图片 1"/>
          <p:cNvPicPr>
            <a:picLocks noChangeAspect="1"/>
          </p:cNvPicPr>
          <p:nvPr/>
        </p:nvPicPr>
        <p:blipFill>
          <a:blip r:embed="rId8"/>
          <a:stretch>
            <a:fillRect/>
          </a:stretch>
        </p:blipFill>
        <p:spPr>
          <a:xfrm>
            <a:off x="3178175" y="1040130"/>
            <a:ext cx="2492375" cy="24428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矩形 3"/>
          <p:cNvSpPr/>
          <p:nvPr/>
        </p:nvSpPr>
        <p:spPr>
          <a:xfrm>
            <a:off x="5122837" y="219349"/>
            <a:ext cx="1774190" cy="583565"/>
          </a:xfrm>
          <a:prstGeom prst="rect">
            <a:avLst/>
          </a:prstGeom>
          <a:noFill/>
        </p:spPr>
        <p:txBody>
          <a:bodyPr wrap="none" lIns="91440" tIns="45720" rIns="91440" bIns="45720">
            <a:spAutoFit/>
          </a:bodyPr>
          <a:lstStyle/>
          <a:p>
            <a:pPr algn="l"/>
            <a:r>
              <a:rPr lang="en-US" altLang="zh-CN" sz="3200" b="1" smtClean="0">
                <a:ln w="0"/>
                <a:solidFill>
                  <a:schemeClr val="bg1">
                    <a:lumMod val="75000"/>
                  </a:schemeClr>
                </a:solidFill>
                <a:effectLst/>
                <a:latin typeface="微软雅黑" panose="020B0503020204020204" charset="-122"/>
                <a:ea typeface="微软雅黑" panose="020B0503020204020204" charset="-122"/>
              </a:rPr>
              <a:t>2</a:t>
            </a:r>
            <a:r>
              <a:rPr lang="en-US" altLang="zh-CN" sz="3200" b="1" smtClean="0">
                <a:ln w="0"/>
                <a:effectLst/>
                <a:latin typeface="微软雅黑" panose="020B0503020204020204" charset="-122"/>
                <a:ea typeface="微软雅黑" panose="020B0503020204020204" charset="-122"/>
              </a:rPr>
              <a:t> </a:t>
            </a:r>
            <a:r>
              <a:rPr lang="zh-CN" altLang="en-US" sz="3200" b="1" smtClean="0">
                <a:ln w="0"/>
                <a:effectLst/>
                <a:latin typeface="微软雅黑" panose="020B0503020204020204" charset="-122"/>
                <a:ea typeface="微软雅黑" panose="020B0503020204020204" charset="-122"/>
              </a:rPr>
              <a:t>犬之章</a:t>
            </a:r>
          </a:p>
        </p:txBody>
      </p:sp>
      <p:cxnSp>
        <p:nvCxnSpPr>
          <p:cNvPr id="3" name="直接连接符 2"/>
          <p:cNvCxnSpPr/>
          <p:nvPr/>
        </p:nvCxnSpPr>
        <p:spPr>
          <a:xfrm flipV="1">
            <a:off x="5064125" y="797560"/>
            <a:ext cx="1890395" cy="5080"/>
          </a:xfrm>
          <a:prstGeom prst="line">
            <a:avLst/>
          </a:prstGeom>
        </p:spPr>
        <p:style>
          <a:lnRef idx="3">
            <a:schemeClr val="accent3"/>
          </a:lnRef>
          <a:fillRef idx="0">
            <a:schemeClr val="accent3"/>
          </a:fillRef>
          <a:effectRef idx="2">
            <a:schemeClr val="accent3"/>
          </a:effectRef>
          <a:fontRef idx="minor">
            <a:schemeClr val="tx1"/>
          </a:fontRef>
        </p:style>
      </p:cxnSp>
      <p:sp>
        <p:nvSpPr>
          <p:cNvPr id="10" name="文本框 9"/>
          <p:cNvSpPr txBox="1"/>
          <p:nvPr/>
        </p:nvSpPr>
        <p:spPr>
          <a:xfrm>
            <a:off x="1556385" y="3197139"/>
            <a:ext cx="3086100" cy="306705"/>
          </a:xfrm>
          <a:prstGeom prst="rect">
            <a:avLst/>
          </a:prstGeom>
          <a:noFill/>
        </p:spPr>
        <p:txBody>
          <a:bodyPr wrap="square" rtlCol="0">
            <a:spAutoFit/>
          </a:bodyPr>
          <a:lstStyle/>
          <a:p>
            <a:pPr algn="ctr"/>
            <a:r>
              <a:rPr lang="zh-CN" altLang="en-US" sz="1400" b="1" smtClean="0"/>
              <a:t>被抛弃后尝试回家</a:t>
            </a:r>
          </a:p>
        </p:txBody>
      </p:sp>
      <p:cxnSp>
        <p:nvCxnSpPr>
          <p:cNvPr id="13" name="直接连接符 12"/>
          <p:cNvCxnSpPr>
            <a:endCxn id="10" idx="2"/>
          </p:cNvCxnSpPr>
          <p:nvPr/>
        </p:nvCxnSpPr>
        <p:spPr>
          <a:xfrm flipV="1">
            <a:off x="3099435" y="3503884"/>
            <a:ext cx="0" cy="379279"/>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p:cNvCxnSpPr/>
          <p:nvPr/>
        </p:nvCxnSpPr>
        <p:spPr>
          <a:xfrm>
            <a:off x="5652135" y="3865880"/>
            <a:ext cx="0" cy="413385"/>
          </a:xfrm>
          <a:prstGeom prst="line">
            <a:avLst/>
          </a:prstGeom>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V="1">
            <a:off x="840740" y="3881120"/>
            <a:ext cx="10624820" cy="190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4109200" y="4263430"/>
            <a:ext cx="3086100" cy="306705"/>
          </a:xfrm>
          <a:prstGeom prst="rect">
            <a:avLst/>
          </a:prstGeom>
          <a:noFill/>
        </p:spPr>
        <p:txBody>
          <a:bodyPr wrap="square" rtlCol="0">
            <a:spAutoFit/>
          </a:bodyPr>
          <a:lstStyle/>
          <a:p>
            <a:pPr algn="ctr"/>
            <a:r>
              <a:rPr lang="zh-CN" altLang="en-US" sz="1400" b="1" smtClean="0"/>
              <a:t>哺育幼崽的流浪生活</a:t>
            </a:r>
          </a:p>
        </p:txBody>
      </p:sp>
      <p:pic>
        <p:nvPicPr>
          <p:cNvPr id="5" name="图片 4"/>
          <p:cNvPicPr>
            <a:picLocks noChangeAspect="1"/>
          </p:cNvPicPr>
          <p:nvPr/>
        </p:nvPicPr>
        <p:blipFill>
          <a:blip r:embed="rId2"/>
          <a:stretch>
            <a:fillRect/>
          </a:stretch>
        </p:blipFill>
        <p:spPr>
          <a:xfrm>
            <a:off x="7967345" y="4752340"/>
            <a:ext cx="2755265" cy="1702435"/>
          </a:xfrm>
          <a:prstGeom prst="rect">
            <a:avLst/>
          </a:prstGeom>
        </p:spPr>
      </p:pic>
      <p:pic>
        <p:nvPicPr>
          <p:cNvPr id="106" name="图片 105"/>
          <p:cNvPicPr/>
          <p:nvPr/>
        </p:nvPicPr>
        <p:blipFill>
          <a:blip r:embed="rId3"/>
          <a:stretch>
            <a:fillRect/>
          </a:stretch>
        </p:blipFill>
        <p:spPr>
          <a:xfrm>
            <a:off x="1556385" y="1492885"/>
            <a:ext cx="2298065" cy="1675130"/>
          </a:xfrm>
          <a:prstGeom prst="rect">
            <a:avLst/>
          </a:prstGeom>
          <a:noFill/>
          <a:ln w="9525">
            <a:noFill/>
          </a:ln>
        </p:spPr>
      </p:pic>
      <p:pic>
        <p:nvPicPr>
          <p:cNvPr id="8" name="图片 7"/>
          <p:cNvPicPr>
            <a:picLocks noChangeAspect="1"/>
          </p:cNvPicPr>
          <p:nvPr/>
        </p:nvPicPr>
        <p:blipFill>
          <a:blip r:embed="rId4"/>
          <a:stretch>
            <a:fillRect/>
          </a:stretch>
        </p:blipFill>
        <p:spPr>
          <a:xfrm>
            <a:off x="1605280" y="4610100"/>
            <a:ext cx="2011680" cy="2067560"/>
          </a:xfrm>
          <a:prstGeom prst="rect">
            <a:avLst/>
          </a:prstGeom>
        </p:spPr>
      </p:pic>
      <p:sp>
        <p:nvSpPr>
          <p:cNvPr id="9" name="文本框 8"/>
          <p:cNvSpPr txBox="1"/>
          <p:nvPr/>
        </p:nvSpPr>
        <p:spPr>
          <a:xfrm>
            <a:off x="8257540" y="3197139"/>
            <a:ext cx="3086100" cy="306705"/>
          </a:xfrm>
          <a:prstGeom prst="rect">
            <a:avLst/>
          </a:prstGeom>
          <a:noFill/>
        </p:spPr>
        <p:txBody>
          <a:bodyPr wrap="square" rtlCol="0">
            <a:spAutoFit/>
          </a:bodyPr>
          <a:lstStyle/>
          <a:p>
            <a:pPr algn="ctr"/>
            <a:r>
              <a:rPr lang="zh-CN" altLang="en-US" sz="1400" b="1" smtClean="0">
                <a:sym typeface="+mn-ea"/>
              </a:rPr>
              <a:t>新的</a:t>
            </a:r>
            <a:r>
              <a:rPr lang="zh-CN" altLang="en-US" sz="1400" b="1" smtClean="0"/>
              <a:t>宠物犬</a:t>
            </a:r>
          </a:p>
        </p:txBody>
      </p:sp>
      <p:cxnSp>
        <p:nvCxnSpPr>
          <p:cNvPr id="11" name="直接连接符 10"/>
          <p:cNvCxnSpPr>
            <a:endCxn id="9" idx="2"/>
          </p:cNvCxnSpPr>
          <p:nvPr/>
        </p:nvCxnSpPr>
        <p:spPr>
          <a:xfrm flipV="1">
            <a:off x="9800590" y="3503884"/>
            <a:ext cx="0" cy="379279"/>
          </a:xfrm>
          <a:prstGeom prst="line">
            <a:avLst/>
          </a:prstGeom>
        </p:spPr>
        <p:style>
          <a:lnRef idx="3">
            <a:schemeClr val="dk1"/>
          </a:lnRef>
          <a:fillRef idx="0">
            <a:schemeClr val="dk1"/>
          </a:fillRef>
          <a:effectRef idx="2">
            <a:schemeClr val="dk1"/>
          </a:effectRef>
          <a:fontRef idx="minor">
            <a:schemeClr val="tx1"/>
          </a:fontRef>
        </p:style>
      </p:cxnSp>
      <p:pic>
        <p:nvPicPr>
          <p:cNvPr id="15" name="图片 14"/>
          <p:cNvPicPr>
            <a:picLocks noChangeAspect="1"/>
          </p:cNvPicPr>
          <p:nvPr/>
        </p:nvPicPr>
        <p:blipFill>
          <a:blip r:embed="rId5"/>
          <a:stretch>
            <a:fillRect/>
          </a:stretch>
        </p:blipFill>
        <p:spPr>
          <a:xfrm>
            <a:off x="9029700" y="1435735"/>
            <a:ext cx="1541780" cy="1718310"/>
          </a:xfrm>
          <a:prstGeom prst="rect">
            <a:avLst/>
          </a:prstGeom>
        </p:spPr>
      </p:pic>
      <p:sp>
        <p:nvSpPr>
          <p:cNvPr id="14" name="文本框 13"/>
          <p:cNvSpPr txBox="1"/>
          <p:nvPr/>
        </p:nvSpPr>
        <p:spPr>
          <a:xfrm>
            <a:off x="7926070" y="6538595"/>
            <a:ext cx="2837180" cy="275590"/>
          </a:xfrm>
          <a:prstGeom prst="rect">
            <a:avLst/>
          </a:prstGeom>
          <a:noFill/>
        </p:spPr>
        <p:txBody>
          <a:bodyPr wrap="square" rtlCol="0">
            <a:spAutoFit/>
          </a:bodyPr>
          <a:lstStyle/>
          <a:p>
            <a:r>
              <a:rPr lang="zh-CN" altLang="en-US" sz="1200"/>
              <a:t>参考：《Milo and the Magpies》</a:t>
            </a:r>
          </a:p>
        </p:txBody>
      </p:sp>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8410" y="4610100"/>
            <a:ext cx="3727450" cy="2097405"/>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38905" y="1500505"/>
            <a:ext cx="3015615" cy="16967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矩形 3"/>
          <p:cNvSpPr/>
          <p:nvPr/>
        </p:nvSpPr>
        <p:spPr>
          <a:xfrm>
            <a:off x="5122837" y="219349"/>
            <a:ext cx="1774190" cy="583565"/>
          </a:xfrm>
          <a:prstGeom prst="rect">
            <a:avLst/>
          </a:prstGeom>
          <a:noFill/>
        </p:spPr>
        <p:txBody>
          <a:bodyPr wrap="none" lIns="91440" tIns="45720" rIns="91440" bIns="45720">
            <a:spAutoFit/>
          </a:bodyPr>
          <a:lstStyle/>
          <a:p>
            <a:pPr algn="l"/>
            <a:r>
              <a:rPr lang="en-US" altLang="zh-CN" sz="3200" b="1" smtClean="0">
                <a:ln w="0"/>
                <a:solidFill>
                  <a:schemeClr val="bg1">
                    <a:lumMod val="75000"/>
                  </a:schemeClr>
                </a:solidFill>
                <a:effectLst/>
                <a:latin typeface="微软雅黑" panose="020B0503020204020204" charset="-122"/>
                <a:ea typeface="微软雅黑" panose="020B0503020204020204" charset="-122"/>
              </a:rPr>
              <a:t>3</a:t>
            </a:r>
            <a:r>
              <a:rPr lang="en-US" altLang="zh-CN" sz="3200" b="1" smtClean="0">
                <a:ln w="0"/>
                <a:effectLst/>
                <a:latin typeface="微软雅黑" panose="020B0503020204020204" charset="-122"/>
                <a:ea typeface="微软雅黑" panose="020B0503020204020204" charset="-122"/>
              </a:rPr>
              <a:t> </a:t>
            </a:r>
            <a:r>
              <a:rPr lang="zh-CN" altLang="en-US" sz="3200" b="1" smtClean="0">
                <a:ln w="0"/>
                <a:effectLst/>
                <a:latin typeface="微软雅黑" panose="020B0503020204020204" charset="-122"/>
                <a:ea typeface="微软雅黑" panose="020B0503020204020204" charset="-122"/>
              </a:rPr>
              <a:t>鸟之章</a:t>
            </a:r>
          </a:p>
        </p:txBody>
      </p:sp>
      <p:cxnSp>
        <p:nvCxnSpPr>
          <p:cNvPr id="3" name="直接连接符 2"/>
          <p:cNvCxnSpPr/>
          <p:nvPr/>
        </p:nvCxnSpPr>
        <p:spPr>
          <a:xfrm flipV="1">
            <a:off x="5064125" y="797560"/>
            <a:ext cx="1890395" cy="5080"/>
          </a:xfrm>
          <a:prstGeom prst="line">
            <a:avLst/>
          </a:prstGeom>
        </p:spPr>
        <p:style>
          <a:lnRef idx="3">
            <a:schemeClr val="accent3"/>
          </a:lnRef>
          <a:fillRef idx="0">
            <a:schemeClr val="accent3"/>
          </a:fillRef>
          <a:effectRef idx="2">
            <a:schemeClr val="accent3"/>
          </a:effectRef>
          <a:fontRef idx="minor">
            <a:schemeClr val="tx1"/>
          </a:fontRef>
        </p:style>
      </p:cxnSp>
      <p:sp>
        <p:nvSpPr>
          <p:cNvPr id="10" name="文本框 9"/>
          <p:cNvSpPr txBox="1"/>
          <p:nvPr/>
        </p:nvSpPr>
        <p:spPr>
          <a:xfrm>
            <a:off x="840740" y="3193964"/>
            <a:ext cx="3086100" cy="306705"/>
          </a:xfrm>
          <a:prstGeom prst="rect">
            <a:avLst/>
          </a:prstGeom>
          <a:noFill/>
        </p:spPr>
        <p:txBody>
          <a:bodyPr wrap="square" rtlCol="0">
            <a:spAutoFit/>
          </a:bodyPr>
          <a:lstStyle/>
          <a:p>
            <a:pPr algn="ctr"/>
            <a:r>
              <a:rPr lang="zh-CN" altLang="en-US" sz="1400" b="1" smtClean="0"/>
              <a:t>求偶</a:t>
            </a:r>
          </a:p>
        </p:txBody>
      </p:sp>
      <p:cxnSp>
        <p:nvCxnSpPr>
          <p:cNvPr id="13" name="直接连接符 12"/>
          <p:cNvCxnSpPr>
            <a:endCxn id="10" idx="2"/>
          </p:cNvCxnSpPr>
          <p:nvPr/>
        </p:nvCxnSpPr>
        <p:spPr>
          <a:xfrm flipV="1">
            <a:off x="2383790" y="3500709"/>
            <a:ext cx="0" cy="379279"/>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p:cNvCxnSpPr/>
          <p:nvPr/>
        </p:nvCxnSpPr>
        <p:spPr>
          <a:xfrm>
            <a:off x="6096000" y="3881120"/>
            <a:ext cx="0" cy="413385"/>
          </a:xfrm>
          <a:prstGeom prst="line">
            <a:avLst/>
          </a:prstGeom>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7796530" y="3193991"/>
            <a:ext cx="3086100" cy="306705"/>
          </a:xfrm>
          <a:prstGeom prst="rect">
            <a:avLst/>
          </a:prstGeom>
          <a:noFill/>
        </p:spPr>
        <p:txBody>
          <a:bodyPr wrap="square" rtlCol="0">
            <a:spAutoFit/>
          </a:bodyPr>
          <a:lstStyle/>
          <a:p>
            <a:pPr algn="ctr"/>
            <a:r>
              <a:rPr lang="zh-CN" altLang="en-US" sz="1400" b="1" smtClean="0"/>
              <a:t>哺育</a:t>
            </a:r>
          </a:p>
        </p:txBody>
      </p:sp>
      <p:cxnSp>
        <p:nvCxnSpPr>
          <p:cNvPr id="24" name="直接连接符 23"/>
          <p:cNvCxnSpPr/>
          <p:nvPr/>
        </p:nvCxnSpPr>
        <p:spPr>
          <a:xfrm flipV="1">
            <a:off x="9339580" y="3507740"/>
            <a:ext cx="0" cy="381635"/>
          </a:xfrm>
          <a:prstGeom prst="line">
            <a:avLst/>
          </a:prstGeom>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V="1">
            <a:off x="840740" y="3881120"/>
            <a:ext cx="10624820" cy="190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4553065" y="4304705"/>
            <a:ext cx="3086100" cy="306705"/>
          </a:xfrm>
          <a:prstGeom prst="rect">
            <a:avLst/>
          </a:prstGeom>
          <a:noFill/>
        </p:spPr>
        <p:txBody>
          <a:bodyPr wrap="square" rtlCol="0">
            <a:spAutoFit/>
          </a:bodyPr>
          <a:lstStyle/>
          <a:p>
            <a:pPr algn="ctr"/>
            <a:r>
              <a:rPr lang="zh-CN" altLang="en-US" sz="1400" b="1" smtClean="0"/>
              <a:t>筑巢</a:t>
            </a:r>
          </a:p>
        </p:txBody>
      </p:sp>
      <p:pic>
        <p:nvPicPr>
          <p:cNvPr id="8" name="图片 7"/>
          <p:cNvPicPr>
            <a:picLocks noChangeAspect="1"/>
          </p:cNvPicPr>
          <p:nvPr/>
        </p:nvPicPr>
        <p:blipFill>
          <a:blip r:embed="rId2"/>
          <a:stretch>
            <a:fillRect/>
          </a:stretch>
        </p:blipFill>
        <p:spPr>
          <a:xfrm>
            <a:off x="1888490" y="4609465"/>
            <a:ext cx="2875280" cy="1728470"/>
          </a:xfrm>
          <a:prstGeom prst="rect">
            <a:avLst/>
          </a:prstGeom>
        </p:spPr>
      </p:pic>
      <p:pic>
        <p:nvPicPr>
          <p:cNvPr id="11" name="图片 10"/>
          <p:cNvPicPr>
            <a:picLocks noChangeAspect="1"/>
          </p:cNvPicPr>
          <p:nvPr/>
        </p:nvPicPr>
        <p:blipFill>
          <a:blip r:embed="rId3"/>
          <a:stretch>
            <a:fillRect/>
          </a:stretch>
        </p:blipFill>
        <p:spPr>
          <a:xfrm>
            <a:off x="7984490" y="4584700"/>
            <a:ext cx="2516505" cy="1753870"/>
          </a:xfrm>
          <a:prstGeom prst="rect">
            <a:avLst/>
          </a:prstGeom>
        </p:spPr>
      </p:pic>
      <p:pic>
        <p:nvPicPr>
          <p:cNvPr id="15" name="图片 14"/>
          <p:cNvPicPr>
            <a:picLocks noChangeAspect="1"/>
          </p:cNvPicPr>
          <p:nvPr/>
        </p:nvPicPr>
        <p:blipFill>
          <a:blip r:embed="rId4"/>
          <a:stretch>
            <a:fillRect/>
          </a:stretch>
        </p:blipFill>
        <p:spPr>
          <a:xfrm>
            <a:off x="5122545" y="4621530"/>
            <a:ext cx="2292350" cy="1720850"/>
          </a:xfrm>
          <a:prstGeom prst="rect">
            <a:avLst/>
          </a:prstGeom>
        </p:spPr>
      </p:pic>
      <p:pic>
        <p:nvPicPr>
          <p:cNvPr id="107" name="图片 106"/>
          <p:cNvPicPr/>
          <p:nvPr/>
        </p:nvPicPr>
        <p:blipFill>
          <a:blip r:embed="rId5"/>
          <a:stretch>
            <a:fillRect/>
          </a:stretch>
        </p:blipFill>
        <p:spPr>
          <a:xfrm>
            <a:off x="1888490" y="1036320"/>
            <a:ext cx="3234055" cy="2157730"/>
          </a:xfrm>
          <a:prstGeom prst="rect">
            <a:avLst/>
          </a:prstGeom>
          <a:noFill/>
          <a:ln w="9525">
            <a:noFill/>
          </a:ln>
        </p:spPr>
      </p:pic>
      <p:pic>
        <p:nvPicPr>
          <p:cNvPr id="2" name="图片 1"/>
          <p:cNvPicPr>
            <a:picLocks noChangeAspect="1"/>
          </p:cNvPicPr>
          <p:nvPr/>
        </p:nvPicPr>
        <p:blipFill>
          <a:blip r:embed="rId6"/>
          <a:stretch>
            <a:fillRect/>
          </a:stretch>
        </p:blipFill>
        <p:spPr>
          <a:xfrm>
            <a:off x="7984490" y="1048385"/>
            <a:ext cx="2548255" cy="21469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9210" y="1960245"/>
            <a:ext cx="2181860" cy="1227455"/>
          </a:xfrm>
          <a:prstGeom prst="rect">
            <a:avLst/>
          </a:prstGeom>
        </p:spPr>
      </p:pic>
      <p:sp>
        <p:nvSpPr>
          <p:cNvPr id="4" name="矩形 3"/>
          <p:cNvSpPr/>
          <p:nvPr/>
        </p:nvSpPr>
        <p:spPr>
          <a:xfrm>
            <a:off x="5000282" y="219349"/>
            <a:ext cx="2180590" cy="583565"/>
          </a:xfrm>
          <a:prstGeom prst="rect">
            <a:avLst/>
          </a:prstGeom>
          <a:noFill/>
        </p:spPr>
        <p:txBody>
          <a:bodyPr wrap="none" lIns="91440" tIns="45720" rIns="91440" bIns="45720">
            <a:spAutoFit/>
          </a:bodyPr>
          <a:lstStyle/>
          <a:p>
            <a:pPr algn="l"/>
            <a:r>
              <a:rPr lang="en-US" altLang="zh-CN" sz="3200" b="1" smtClean="0">
                <a:ln w="0"/>
                <a:solidFill>
                  <a:schemeClr val="bg1">
                    <a:lumMod val="75000"/>
                  </a:schemeClr>
                </a:solidFill>
                <a:effectLst/>
                <a:latin typeface="微软雅黑" panose="020B0503020204020204" charset="-122"/>
                <a:ea typeface="微软雅黑" panose="020B0503020204020204" charset="-122"/>
              </a:rPr>
              <a:t>4</a:t>
            </a:r>
            <a:r>
              <a:rPr lang="en-US" altLang="zh-CN" sz="3200" b="1" smtClean="0">
                <a:ln w="0"/>
                <a:effectLst/>
                <a:latin typeface="微软雅黑" panose="020B0503020204020204" charset="-122"/>
                <a:ea typeface="微软雅黑" panose="020B0503020204020204" charset="-122"/>
              </a:rPr>
              <a:t> </a:t>
            </a:r>
            <a:r>
              <a:rPr lang="zh-CN" altLang="en-US" sz="3200" b="1" smtClean="0">
                <a:ln w="0"/>
                <a:effectLst/>
                <a:latin typeface="微软雅黑" panose="020B0503020204020204" charset="-122"/>
                <a:ea typeface="微软雅黑" panose="020B0503020204020204" charset="-122"/>
              </a:rPr>
              <a:t>蚂蚁之章</a:t>
            </a:r>
          </a:p>
        </p:txBody>
      </p:sp>
      <p:cxnSp>
        <p:nvCxnSpPr>
          <p:cNvPr id="3" name="直接连接符 2"/>
          <p:cNvCxnSpPr/>
          <p:nvPr/>
        </p:nvCxnSpPr>
        <p:spPr>
          <a:xfrm>
            <a:off x="5000625" y="796925"/>
            <a:ext cx="2190750" cy="5715"/>
          </a:xfrm>
          <a:prstGeom prst="line">
            <a:avLst/>
          </a:prstGeom>
        </p:spPr>
        <p:style>
          <a:lnRef idx="3">
            <a:schemeClr val="accent3"/>
          </a:lnRef>
          <a:fillRef idx="0">
            <a:schemeClr val="accent3"/>
          </a:fillRef>
          <a:effectRef idx="2">
            <a:schemeClr val="accent3"/>
          </a:effectRef>
          <a:fontRef idx="minor">
            <a:schemeClr val="tx1"/>
          </a:fontRef>
        </p:style>
      </p:cxnSp>
      <p:sp>
        <p:nvSpPr>
          <p:cNvPr id="10" name="文本框 9"/>
          <p:cNvSpPr txBox="1"/>
          <p:nvPr/>
        </p:nvSpPr>
        <p:spPr>
          <a:xfrm>
            <a:off x="721995" y="3193964"/>
            <a:ext cx="3086100" cy="306705"/>
          </a:xfrm>
          <a:prstGeom prst="rect">
            <a:avLst/>
          </a:prstGeom>
          <a:noFill/>
        </p:spPr>
        <p:txBody>
          <a:bodyPr wrap="square" rtlCol="0">
            <a:spAutoFit/>
          </a:bodyPr>
          <a:lstStyle/>
          <a:p>
            <a:pPr algn="ctr"/>
            <a:r>
              <a:rPr lang="zh-CN" altLang="en-US" sz="1400" b="1" smtClean="0"/>
              <a:t>去往树梢</a:t>
            </a:r>
          </a:p>
        </p:txBody>
      </p:sp>
      <p:cxnSp>
        <p:nvCxnSpPr>
          <p:cNvPr id="13" name="直接连接符 12"/>
          <p:cNvCxnSpPr>
            <a:endCxn id="10" idx="2"/>
          </p:cNvCxnSpPr>
          <p:nvPr/>
        </p:nvCxnSpPr>
        <p:spPr>
          <a:xfrm flipV="1">
            <a:off x="2265045" y="3500709"/>
            <a:ext cx="0" cy="379279"/>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p:cNvCxnSpPr/>
          <p:nvPr/>
        </p:nvCxnSpPr>
        <p:spPr>
          <a:xfrm>
            <a:off x="7407275" y="3907790"/>
            <a:ext cx="0" cy="413385"/>
          </a:xfrm>
          <a:prstGeom prst="line">
            <a:avLst/>
          </a:prstGeom>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6791960" y="3213041"/>
            <a:ext cx="3086100" cy="306705"/>
          </a:xfrm>
          <a:prstGeom prst="rect">
            <a:avLst/>
          </a:prstGeom>
          <a:noFill/>
        </p:spPr>
        <p:txBody>
          <a:bodyPr wrap="square" rtlCol="0">
            <a:spAutoFit/>
          </a:bodyPr>
          <a:lstStyle/>
          <a:p>
            <a:pPr algn="ctr"/>
            <a:r>
              <a:rPr lang="zh-CN" altLang="en-US" sz="1400" b="1" smtClean="0"/>
              <a:t>工作：菌室工作</a:t>
            </a:r>
          </a:p>
        </p:txBody>
      </p:sp>
      <p:cxnSp>
        <p:nvCxnSpPr>
          <p:cNvPr id="24" name="直接连接符 23"/>
          <p:cNvCxnSpPr/>
          <p:nvPr/>
        </p:nvCxnSpPr>
        <p:spPr>
          <a:xfrm flipV="1">
            <a:off x="8335010" y="3526790"/>
            <a:ext cx="0" cy="381635"/>
          </a:xfrm>
          <a:prstGeom prst="line">
            <a:avLst/>
          </a:prstGeom>
        </p:spPr>
        <p:style>
          <a:lnRef idx="3">
            <a:schemeClr val="dk1"/>
          </a:lnRef>
          <a:fillRef idx="0">
            <a:schemeClr val="dk1"/>
          </a:fillRef>
          <a:effectRef idx="2">
            <a:schemeClr val="dk1"/>
          </a:effectRef>
          <a:fontRef idx="minor">
            <a:schemeClr val="tx1"/>
          </a:fontRef>
        </p:style>
      </p:cxnSp>
      <p:sp>
        <p:nvSpPr>
          <p:cNvPr id="26" name="文本框 25"/>
          <p:cNvSpPr txBox="1"/>
          <p:nvPr/>
        </p:nvSpPr>
        <p:spPr>
          <a:xfrm>
            <a:off x="8395335" y="4345940"/>
            <a:ext cx="3509010" cy="306705"/>
          </a:xfrm>
          <a:prstGeom prst="rect">
            <a:avLst/>
          </a:prstGeom>
          <a:noFill/>
        </p:spPr>
        <p:txBody>
          <a:bodyPr wrap="square" rtlCol="0">
            <a:spAutoFit/>
          </a:bodyPr>
          <a:lstStyle/>
          <a:p>
            <a:pPr algn="ctr"/>
            <a:r>
              <a:rPr lang="zh-CN" altLang="en-US" sz="1400" b="1" smtClean="0"/>
              <a:t>死亡已至</a:t>
            </a:r>
          </a:p>
        </p:txBody>
      </p:sp>
      <p:cxnSp>
        <p:nvCxnSpPr>
          <p:cNvPr id="35" name="直接连接符 34"/>
          <p:cNvCxnSpPr/>
          <p:nvPr/>
        </p:nvCxnSpPr>
        <p:spPr>
          <a:xfrm>
            <a:off x="10155555" y="3888105"/>
            <a:ext cx="0" cy="418465"/>
          </a:xfrm>
          <a:prstGeom prst="line">
            <a:avLst/>
          </a:prstGeom>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V="1">
            <a:off x="840740" y="3881120"/>
            <a:ext cx="10624820" cy="190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5864340" y="4345980"/>
            <a:ext cx="3086100" cy="306705"/>
          </a:xfrm>
          <a:prstGeom prst="rect">
            <a:avLst/>
          </a:prstGeom>
          <a:noFill/>
        </p:spPr>
        <p:txBody>
          <a:bodyPr wrap="square" rtlCol="0">
            <a:spAutoFit/>
          </a:bodyPr>
          <a:lstStyle/>
          <a:p>
            <a:pPr algn="ctr"/>
            <a:r>
              <a:rPr lang="zh-CN" altLang="en-US" sz="1400" b="1" smtClean="0"/>
              <a:t>工作：切割叶子</a:t>
            </a:r>
          </a:p>
        </p:txBody>
      </p:sp>
      <p:pic>
        <p:nvPicPr>
          <p:cNvPr id="2" name="图片 1"/>
          <p:cNvPicPr>
            <a:picLocks noChangeAspect="1"/>
          </p:cNvPicPr>
          <p:nvPr/>
        </p:nvPicPr>
        <p:blipFill>
          <a:blip r:embed="rId3"/>
          <a:stretch>
            <a:fillRect/>
          </a:stretch>
        </p:blipFill>
        <p:spPr>
          <a:xfrm>
            <a:off x="840740" y="1403985"/>
            <a:ext cx="2998470" cy="168719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740" y="4044950"/>
            <a:ext cx="4159250" cy="2339340"/>
          </a:xfrm>
          <a:prstGeom prst="rect">
            <a:avLst/>
          </a:prstGeom>
        </p:spPr>
      </p:pic>
      <p:pic>
        <p:nvPicPr>
          <p:cNvPr id="103" name="图片 102"/>
          <p:cNvPicPr/>
          <p:nvPr/>
        </p:nvPicPr>
        <p:blipFill>
          <a:blip r:embed="rId5"/>
          <a:stretch>
            <a:fillRect/>
          </a:stretch>
        </p:blipFill>
        <p:spPr>
          <a:xfrm>
            <a:off x="6791960" y="1329690"/>
            <a:ext cx="2905125" cy="1876425"/>
          </a:xfrm>
          <a:prstGeom prst="rect">
            <a:avLst/>
          </a:prstGeom>
          <a:noFill/>
          <a:ln w="9525">
            <a:noFill/>
          </a:ln>
        </p:spPr>
      </p:pic>
      <p:pic>
        <p:nvPicPr>
          <p:cNvPr id="11" name="图片 10"/>
          <p:cNvPicPr>
            <a:picLocks noChangeAspect="1"/>
          </p:cNvPicPr>
          <p:nvPr/>
        </p:nvPicPr>
        <p:blipFill>
          <a:blip r:embed="rId6"/>
          <a:stretch>
            <a:fillRect/>
          </a:stretch>
        </p:blipFill>
        <p:spPr>
          <a:xfrm>
            <a:off x="6021070" y="4709160"/>
            <a:ext cx="2460625" cy="1730375"/>
          </a:xfrm>
          <a:prstGeom prst="rect">
            <a:avLst/>
          </a:prstGeom>
        </p:spPr>
      </p:pic>
      <p:pic>
        <p:nvPicPr>
          <p:cNvPr id="14" name="图片 13"/>
          <p:cNvPicPr>
            <a:picLocks noChangeAspect="1"/>
          </p:cNvPicPr>
          <p:nvPr/>
        </p:nvPicPr>
        <p:blipFill>
          <a:blip r:embed="rId7"/>
          <a:stretch>
            <a:fillRect/>
          </a:stretch>
        </p:blipFill>
        <p:spPr>
          <a:xfrm>
            <a:off x="8860155" y="4720590"/>
            <a:ext cx="2579370" cy="1748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矩形 3"/>
          <p:cNvSpPr/>
          <p:nvPr/>
        </p:nvSpPr>
        <p:spPr>
          <a:xfrm>
            <a:off x="5000282" y="219349"/>
            <a:ext cx="2180590" cy="583565"/>
          </a:xfrm>
          <a:prstGeom prst="rect">
            <a:avLst/>
          </a:prstGeom>
          <a:noFill/>
        </p:spPr>
        <p:txBody>
          <a:bodyPr wrap="none" lIns="91440" tIns="45720" rIns="91440" bIns="45720">
            <a:spAutoFit/>
          </a:bodyPr>
          <a:lstStyle/>
          <a:p>
            <a:pPr algn="l"/>
            <a:r>
              <a:rPr lang="en-US" altLang="zh-CN" sz="3200" b="1" smtClean="0">
                <a:ln w="0"/>
                <a:solidFill>
                  <a:schemeClr val="bg1">
                    <a:lumMod val="75000"/>
                  </a:schemeClr>
                </a:solidFill>
                <a:effectLst/>
                <a:latin typeface="微软雅黑" panose="020B0503020204020204" charset="-122"/>
                <a:ea typeface="微软雅黑" panose="020B0503020204020204" charset="-122"/>
              </a:rPr>
              <a:t>5</a:t>
            </a:r>
            <a:r>
              <a:rPr lang="en-US" altLang="zh-CN" sz="3200" b="1" smtClean="0">
                <a:ln w="0"/>
                <a:effectLst/>
                <a:latin typeface="微软雅黑" panose="020B0503020204020204" charset="-122"/>
                <a:ea typeface="微软雅黑" panose="020B0503020204020204" charset="-122"/>
              </a:rPr>
              <a:t> </a:t>
            </a:r>
            <a:r>
              <a:rPr lang="zh-CN" altLang="en-US" sz="3200" b="1" smtClean="0">
                <a:ln w="0"/>
                <a:effectLst/>
                <a:latin typeface="微软雅黑" panose="020B0503020204020204" charset="-122"/>
                <a:ea typeface="微软雅黑" panose="020B0503020204020204" charset="-122"/>
              </a:rPr>
              <a:t>大象之章</a:t>
            </a:r>
          </a:p>
        </p:txBody>
      </p:sp>
      <p:cxnSp>
        <p:nvCxnSpPr>
          <p:cNvPr id="3" name="直接连接符 2"/>
          <p:cNvCxnSpPr/>
          <p:nvPr/>
        </p:nvCxnSpPr>
        <p:spPr>
          <a:xfrm>
            <a:off x="5000625" y="796925"/>
            <a:ext cx="2190750" cy="5715"/>
          </a:xfrm>
          <a:prstGeom prst="line">
            <a:avLst/>
          </a:prstGeom>
        </p:spPr>
        <p:style>
          <a:lnRef idx="3">
            <a:schemeClr val="accent3"/>
          </a:lnRef>
          <a:fillRef idx="0">
            <a:schemeClr val="accent3"/>
          </a:fillRef>
          <a:effectRef idx="2">
            <a:schemeClr val="accent3"/>
          </a:effectRef>
          <a:fontRef idx="minor">
            <a:schemeClr val="tx1"/>
          </a:fontRef>
        </p:style>
      </p:cxnSp>
      <p:sp>
        <p:nvSpPr>
          <p:cNvPr id="10" name="文本框 9"/>
          <p:cNvSpPr txBox="1"/>
          <p:nvPr/>
        </p:nvSpPr>
        <p:spPr>
          <a:xfrm>
            <a:off x="721995" y="3193964"/>
            <a:ext cx="3086100" cy="306705"/>
          </a:xfrm>
          <a:prstGeom prst="rect">
            <a:avLst/>
          </a:prstGeom>
          <a:noFill/>
        </p:spPr>
        <p:txBody>
          <a:bodyPr wrap="square" rtlCol="0">
            <a:spAutoFit/>
          </a:bodyPr>
          <a:lstStyle/>
          <a:p>
            <a:pPr algn="ctr"/>
            <a:r>
              <a:rPr lang="zh-CN" altLang="en-US" sz="1400" b="1" smtClean="0"/>
              <a:t>安慰和鼓励虚弱濒死小象</a:t>
            </a:r>
            <a:endParaRPr lang="zh-CN" altLang="en-US" sz="1400" smtClean="0"/>
          </a:p>
        </p:txBody>
      </p:sp>
      <p:cxnSp>
        <p:nvCxnSpPr>
          <p:cNvPr id="13" name="直接连接符 12"/>
          <p:cNvCxnSpPr>
            <a:endCxn id="10" idx="2"/>
          </p:cNvCxnSpPr>
          <p:nvPr/>
        </p:nvCxnSpPr>
        <p:spPr>
          <a:xfrm flipV="1">
            <a:off x="2265045" y="3500709"/>
            <a:ext cx="0" cy="379279"/>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p:cNvCxnSpPr/>
          <p:nvPr/>
        </p:nvCxnSpPr>
        <p:spPr>
          <a:xfrm>
            <a:off x="4283075" y="3907790"/>
            <a:ext cx="0" cy="413385"/>
          </a:xfrm>
          <a:prstGeom prst="line">
            <a:avLst/>
          </a:prstGeom>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6852285" y="3197801"/>
            <a:ext cx="3086100" cy="306705"/>
          </a:xfrm>
          <a:prstGeom prst="rect">
            <a:avLst/>
          </a:prstGeom>
          <a:noFill/>
        </p:spPr>
        <p:txBody>
          <a:bodyPr wrap="square" rtlCol="0">
            <a:spAutoFit/>
          </a:bodyPr>
          <a:lstStyle/>
          <a:p>
            <a:pPr algn="ctr"/>
            <a:r>
              <a:rPr lang="zh-CN" altLang="en-US" sz="1400" b="1" smtClean="0"/>
              <a:t>到达目的地</a:t>
            </a:r>
          </a:p>
        </p:txBody>
      </p:sp>
      <p:cxnSp>
        <p:nvCxnSpPr>
          <p:cNvPr id="24" name="直接连接符 23"/>
          <p:cNvCxnSpPr/>
          <p:nvPr/>
        </p:nvCxnSpPr>
        <p:spPr>
          <a:xfrm flipV="1">
            <a:off x="8395335" y="3511550"/>
            <a:ext cx="0" cy="381635"/>
          </a:xfrm>
          <a:prstGeom prst="line">
            <a:avLst/>
          </a:prstGeom>
        </p:spPr>
        <p:style>
          <a:lnRef idx="3">
            <a:schemeClr val="dk1"/>
          </a:lnRef>
          <a:fillRef idx="0">
            <a:schemeClr val="dk1"/>
          </a:fillRef>
          <a:effectRef idx="2">
            <a:schemeClr val="dk1"/>
          </a:effectRef>
          <a:fontRef idx="minor">
            <a:schemeClr val="tx1"/>
          </a:fontRef>
        </p:style>
      </p:cxnSp>
      <p:sp>
        <p:nvSpPr>
          <p:cNvPr id="26" name="文本框 25"/>
          <p:cNvSpPr txBox="1"/>
          <p:nvPr/>
        </p:nvSpPr>
        <p:spPr>
          <a:xfrm>
            <a:off x="7920990" y="4345940"/>
            <a:ext cx="3509010" cy="306705"/>
          </a:xfrm>
          <a:prstGeom prst="rect">
            <a:avLst/>
          </a:prstGeom>
          <a:noFill/>
        </p:spPr>
        <p:txBody>
          <a:bodyPr wrap="square" rtlCol="0">
            <a:spAutoFit/>
          </a:bodyPr>
          <a:lstStyle/>
          <a:p>
            <a:pPr algn="ctr"/>
            <a:r>
              <a:rPr lang="zh-CN" altLang="en-US" sz="1400" b="1" smtClean="0"/>
              <a:t>以后的迁徙，缅怀过去的小象后继续前进</a:t>
            </a:r>
          </a:p>
        </p:txBody>
      </p:sp>
      <p:cxnSp>
        <p:nvCxnSpPr>
          <p:cNvPr id="35" name="直接连接符 34"/>
          <p:cNvCxnSpPr/>
          <p:nvPr/>
        </p:nvCxnSpPr>
        <p:spPr>
          <a:xfrm>
            <a:off x="9886950" y="3888105"/>
            <a:ext cx="0" cy="418465"/>
          </a:xfrm>
          <a:prstGeom prst="line">
            <a:avLst/>
          </a:prstGeom>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V="1">
            <a:off x="840740" y="3881120"/>
            <a:ext cx="10624820" cy="190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2740140" y="4345980"/>
            <a:ext cx="3086100" cy="306705"/>
          </a:xfrm>
          <a:prstGeom prst="rect">
            <a:avLst/>
          </a:prstGeom>
          <a:noFill/>
        </p:spPr>
        <p:txBody>
          <a:bodyPr wrap="square" rtlCol="0">
            <a:spAutoFit/>
          </a:bodyPr>
          <a:lstStyle/>
          <a:p>
            <a:pPr algn="ctr"/>
            <a:r>
              <a:rPr lang="zh-CN" altLang="en-US" sz="1400" b="1" smtClean="0"/>
              <a:t>漫长迁徙路</a:t>
            </a:r>
          </a:p>
        </p:txBody>
      </p:sp>
      <p:pic>
        <p:nvPicPr>
          <p:cNvPr id="16" name="图片 15"/>
          <p:cNvPicPr>
            <a:picLocks noChangeAspect="1"/>
          </p:cNvPicPr>
          <p:nvPr/>
        </p:nvPicPr>
        <p:blipFill>
          <a:blip r:embed="rId3"/>
          <a:stretch>
            <a:fillRect/>
          </a:stretch>
        </p:blipFill>
        <p:spPr>
          <a:xfrm>
            <a:off x="9000490" y="1912620"/>
            <a:ext cx="2272665" cy="1278255"/>
          </a:xfrm>
          <a:prstGeom prst="rect">
            <a:avLst/>
          </a:prstGeom>
        </p:spPr>
      </p:pic>
      <p:pic>
        <p:nvPicPr>
          <p:cNvPr id="17" name="图片 16"/>
          <p:cNvPicPr>
            <a:picLocks noChangeAspect="1"/>
          </p:cNvPicPr>
          <p:nvPr/>
        </p:nvPicPr>
        <p:blipFill>
          <a:blip r:embed="rId4"/>
          <a:stretch>
            <a:fillRect/>
          </a:stretch>
        </p:blipFill>
        <p:spPr>
          <a:xfrm>
            <a:off x="6584315" y="1910715"/>
            <a:ext cx="2283460" cy="1280160"/>
          </a:xfrm>
          <a:prstGeom prst="rect">
            <a:avLst/>
          </a:prstGeom>
        </p:spPr>
      </p:pic>
      <p:pic>
        <p:nvPicPr>
          <p:cNvPr id="8" name="图片 7"/>
          <p:cNvPicPr>
            <a:picLocks noChangeAspect="1"/>
          </p:cNvPicPr>
          <p:nvPr/>
        </p:nvPicPr>
        <p:blipFill>
          <a:blip r:embed="rId5"/>
          <a:stretch>
            <a:fillRect/>
          </a:stretch>
        </p:blipFill>
        <p:spPr>
          <a:xfrm>
            <a:off x="7863840" y="4690110"/>
            <a:ext cx="3566160" cy="1706880"/>
          </a:xfrm>
          <a:prstGeom prst="rect">
            <a:avLst/>
          </a:prstGeom>
        </p:spPr>
      </p:pic>
      <p:pic>
        <p:nvPicPr>
          <p:cNvPr id="12" name="图片 11"/>
          <p:cNvPicPr>
            <a:picLocks noChangeAspect="1"/>
          </p:cNvPicPr>
          <p:nvPr/>
        </p:nvPicPr>
        <p:blipFill>
          <a:blip r:embed="rId6"/>
          <a:stretch>
            <a:fillRect/>
          </a:stretch>
        </p:blipFill>
        <p:spPr>
          <a:xfrm>
            <a:off x="721995" y="4643755"/>
            <a:ext cx="5652770" cy="1831340"/>
          </a:xfrm>
          <a:prstGeom prst="rect">
            <a:avLst/>
          </a:prstGeom>
        </p:spPr>
      </p:pic>
      <p:pic>
        <p:nvPicPr>
          <p:cNvPr id="19" name="图片 18"/>
          <p:cNvPicPr>
            <a:picLocks noChangeAspect="1"/>
          </p:cNvPicPr>
          <p:nvPr>
            <p:custDataLst>
              <p:tags r:id="rId1"/>
            </p:custDataLst>
          </p:nvPr>
        </p:nvPicPr>
        <p:blipFill>
          <a:blip r:embed="rId7"/>
          <a:stretch>
            <a:fillRect/>
          </a:stretch>
        </p:blipFill>
        <p:spPr>
          <a:xfrm>
            <a:off x="840740" y="1223010"/>
            <a:ext cx="5455285" cy="19748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矩形 3"/>
          <p:cNvSpPr/>
          <p:nvPr/>
        </p:nvSpPr>
        <p:spPr>
          <a:xfrm>
            <a:off x="5000282" y="219349"/>
            <a:ext cx="2180590" cy="583565"/>
          </a:xfrm>
          <a:prstGeom prst="rect">
            <a:avLst/>
          </a:prstGeom>
          <a:noFill/>
        </p:spPr>
        <p:txBody>
          <a:bodyPr wrap="none" lIns="91440" tIns="45720" rIns="91440" bIns="45720">
            <a:spAutoFit/>
          </a:bodyPr>
          <a:lstStyle/>
          <a:p>
            <a:pPr algn="l"/>
            <a:r>
              <a:rPr lang="en-US" altLang="zh-CN" sz="3200" b="1" smtClean="0">
                <a:ln w="0"/>
                <a:solidFill>
                  <a:schemeClr val="bg1">
                    <a:lumMod val="75000"/>
                  </a:schemeClr>
                </a:solidFill>
                <a:effectLst/>
                <a:latin typeface="微软雅黑" panose="020B0503020204020204" charset="-122"/>
                <a:ea typeface="微软雅黑" panose="020B0503020204020204" charset="-122"/>
              </a:rPr>
              <a:t>6</a:t>
            </a:r>
            <a:r>
              <a:rPr lang="en-US" altLang="zh-CN" sz="3200" b="1" smtClean="0">
                <a:ln w="0"/>
                <a:effectLst/>
                <a:latin typeface="微软雅黑" panose="020B0503020204020204" charset="-122"/>
                <a:ea typeface="微软雅黑" panose="020B0503020204020204" charset="-122"/>
              </a:rPr>
              <a:t> </a:t>
            </a:r>
            <a:r>
              <a:rPr lang="zh-CN" altLang="en-US" sz="3200" b="1" smtClean="0">
                <a:ln w="0"/>
                <a:effectLst/>
                <a:latin typeface="微软雅黑" panose="020B0503020204020204" charset="-122"/>
                <a:ea typeface="微软雅黑" panose="020B0503020204020204" charset="-122"/>
              </a:rPr>
              <a:t>鲑鱼之章</a:t>
            </a:r>
          </a:p>
        </p:txBody>
      </p:sp>
      <p:cxnSp>
        <p:nvCxnSpPr>
          <p:cNvPr id="3" name="直接连接符 2"/>
          <p:cNvCxnSpPr/>
          <p:nvPr/>
        </p:nvCxnSpPr>
        <p:spPr>
          <a:xfrm>
            <a:off x="5000625" y="796925"/>
            <a:ext cx="2190750" cy="5715"/>
          </a:xfrm>
          <a:prstGeom prst="line">
            <a:avLst/>
          </a:prstGeom>
        </p:spPr>
        <p:style>
          <a:lnRef idx="3">
            <a:schemeClr val="accent3"/>
          </a:lnRef>
          <a:fillRef idx="0">
            <a:schemeClr val="accent3"/>
          </a:fillRef>
          <a:effectRef idx="2">
            <a:schemeClr val="accent3"/>
          </a:effectRef>
          <a:fontRef idx="minor">
            <a:schemeClr val="tx1"/>
          </a:fontRef>
        </p:style>
      </p:cxnSp>
      <p:sp>
        <p:nvSpPr>
          <p:cNvPr id="10" name="文本框 9"/>
          <p:cNvSpPr txBox="1"/>
          <p:nvPr/>
        </p:nvSpPr>
        <p:spPr>
          <a:xfrm>
            <a:off x="721995" y="3193964"/>
            <a:ext cx="3086100" cy="306705"/>
          </a:xfrm>
          <a:prstGeom prst="rect">
            <a:avLst/>
          </a:prstGeom>
          <a:noFill/>
        </p:spPr>
        <p:txBody>
          <a:bodyPr wrap="square" rtlCol="0">
            <a:spAutoFit/>
          </a:bodyPr>
          <a:lstStyle/>
          <a:p>
            <a:pPr algn="ctr"/>
            <a:r>
              <a:rPr lang="zh-CN" altLang="en-US" sz="1400" b="1" smtClean="0"/>
              <a:t>旧的洄游</a:t>
            </a:r>
          </a:p>
        </p:txBody>
      </p:sp>
      <p:cxnSp>
        <p:nvCxnSpPr>
          <p:cNvPr id="13" name="直接连接符 12"/>
          <p:cNvCxnSpPr>
            <a:endCxn id="10" idx="2"/>
          </p:cNvCxnSpPr>
          <p:nvPr/>
        </p:nvCxnSpPr>
        <p:spPr>
          <a:xfrm flipV="1">
            <a:off x="2265045" y="3500709"/>
            <a:ext cx="0" cy="379279"/>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p:cNvCxnSpPr/>
          <p:nvPr/>
        </p:nvCxnSpPr>
        <p:spPr>
          <a:xfrm>
            <a:off x="4999990" y="3945255"/>
            <a:ext cx="0" cy="245110"/>
          </a:xfrm>
          <a:prstGeom prst="line">
            <a:avLst/>
          </a:prstGeom>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7743825" y="3190181"/>
            <a:ext cx="3086100" cy="306705"/>
          </a:xfrm>
          <a:prstGeom prst="rect">
            <a:avLst/>
          </a:prstGeom>
          <a:noFill/>
        </p:spPr>
        <p:txBody>
          <a:bodyPr wrap="square" rtlCol="0">
            <a:spAutoFit/>
          </a:bodyPr>
          <a:lstStyle/>
          <a:p>
            <a:pPr algn="ctr"/>
            <a:r>
              <a:rPr lang="zh-CN" altLang="en-US" sz="1400" b="1" smtClean="0"/>
              <a:t>新的洄游</a:t>
            </a:r>
          </a:p>
        </p:txBody>
      </p:sp>
      <p:cxnSp>
        <p:nvCxnSpPr>
          <p:cNvPr id="24" name="直接连接符 23"/>
          <p:cNvCxnSpPr/>
          <p:nvPr/>
        </p:nvCxnSpPr>
        <p:spPr>
          <a:xfrm flipV="1">
            <a:off x="9286875" y="3503930"/>
            <a:ext cx="0" cy="381635"/>
          </a:xfrm>
          <a:prstGeom prst="line">
            <a:avLst/>
          </a:prstGeom>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V="1">
            <a:off x="840740" y="3881120"/>
            <a:ext cx="10624820" cy="190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3457055" y="4267240"/>
            <a:ext cx="3086100" cy="306705"/>
          </a:xfrm>
          <a:prstGeom prst="rect">
            <a:avLst/>
          </a:prstGeom>
          <a:noFill/>
        </p:spPr>
        <p:txBody>
          <a:bodyPr wrap="square" rtlCol="0">
            <a:spAutoFit/>
          </a:bodyPr>
          <a:lstStyle/>
          <a:p>
            <a:pPr algn="ctr"/>
            <a:r>
              <a:rPr lang="zh-CN" altLang="en-US" sz="1400" b="1" smtClean="0"/>
              <a:t>生长</a:t>
            </a:r>
          </a:p>
        </p:txBody>
      </p:sp>
      <p:pic>
        <p:nvPicPr>
          <p:cNvPr id="12" name="图片 11"/>
          <p:cNvPicPr>
            <a:picLocks noChangeAspect="1"/>
          </p:cNvPicPr>
          <p:nvPr/>
        </p:nvPicPr>
        <p:blipFill>
          <a:blip r:embed="rId2"/>
          <a:stretch>
            <a:fillRect/>
          </a:stretch>
        </p:blipFill>
        <p:spPr>
          <a:xfrm>
            <a:off x="9012555" y="4746625"/>
            <a:ext cx="2453005" cy="1030605"/>
          </a:xfrm>
          <a:prstGeom prst="rect">
            <a:avLst/>
          </a:prstGeom>
        </p:spPr>
      </p:pic>
      <p:pic>
        <p:nvPicPr>
          <p:cNvPr id="25" name="图片 24"/>
          <p:cNvPicPr>
            <a:picLocks noChangeAspect="1"/>
          </p:cNvPicPr>
          <p:nvPr/>
        </p:nvPicPr>
        <p:blipFill>
          <a:blip r:embed="rId3"/>
          <a:srcRect l="22914" r="27758"/>
          <a:stretch>
            <a:fillRect/>
          </a:stretch>
        </p:blipFill>
        <p:spPr>
          <a:xfrm>
            <a:off x="867410" y="4103370"/>
            <a:ext cx="2702560" cy="2317115"/>
          </a:xfrm>
          <a:prstGeom prst="rect">
            <a:avLst/>
          </a:prstGeom>
        </p:spPr>
      </p:pic>
      <p:pic>
        <p:nvPicPr>
          <p:cNvPr id="27" name="图片 26"/>
          <p:cNvPicPr>
            <a:picLocks noChangeAspect="1"/>
          </p:cNvPicPr>
          <p:nvPr/>
        </p:nvPicPr>
        <p:blipFill>
          <a:blip r:embed="rId4"/>
          <a:srcRect l="11689" r="31564" b="4396"/>
          <a:stretch>
            <a:fillRect/>
          </a:stretch>
        </p:blipFill>
        <p:spPr>
          <a:xfrm>
            <a:off x="840740" y="1014095"/>
            <a:ext cx="2755900" cy="2099310"/>
          </a:xfrm>
          <a:prstGeom prst="rect">
            <a:avLst/>
          </a:prstGeom>
        </p:spPr>
      </p:pic>
      <p:pic>
        <p:nvPicPr>
          <p:cNvPr id="28" name="图片 27"/>
          <p:cNvPicPr>
            <a:picLocks noChangeAspect="1"/>
          </p:cNvPicPr>
          <p:nvPr/>
        </p:nvPicPr>
        <p:blipFill>
          <a:blip r:embed="rId5"/>
          <a:stretch>
            <a:fillRect/>
          </a:stretch>
        </p:blipFill>
        <p:spPr>
          <a:xfrm>
            <a:off x="4383405" y="4650740"/>
            <a:ext cx="1233805" cy="1769745"/>
          </a:xfrm>
          <a:prstGeom prst="rect">
            <a:avLst/>
          </a:prstGeom>
        </p:spPr>
      </p:pic>
      <p:pic>
        <p:nvPicPr>
          <p:cNvPr id="29" name="图片 28"/>
          <p:cNvPicPr>
            <a:picLocks noChangeAspect="1"/>
          </p:cNvPicPr>
          <p:nvPr/>
        </p:nvPicPr>
        <p:blipFill>
          <a:blip r:embed="rId6"/>
          <a:stretch>
            <a:fillRect/>
          </a:stretch>
        </p:blipFill>
        <p:spPr>
          <a:xfrm>
            <a:off x="6297930" y="4674870"/>
            <a:ext cx="2520315" cy="1092835"/>
          </a:xfrm>
          <a:prstGeom prst="rect">
            <a:avLst/>
          </a:prstGeom>
        </p:spPr>
      </p:pic>
      <p:pic>
        <p:nvPicPr>
          <p:cNvPr id="119" name="图片 118"/>
          <p:cNvPicPr/>
          <p:nvPr/>
        </p:nvPicPr>
        <p:blipFill>
          <a:blip r:embed="rId7"/>
          <a:stretch>
            <a:fillRect/>
          </a:stretch>
        </p:blipFill>
        <p:spPr>
          <a:xfrm>
            <a:off x="6298565" y="1707515"/>
            <a:ext cx="2519680" cy="1419225"/>
          </a:xfrm>
          <a:prstGeom prst="rect">
            <a:avLst/>
          </a:prstGeom>
          <a:noFill/>
          <a:ln w="9525">
            <a:noFill/>
          </a:ln>
        </p:spPr>
      </p:pic>
      <p:pic>
        <p:nvPicPr>
          <p:cNvPr id="121" name="图片 120"/>
          <p:cNvPicPr/>
          <p:nvPr/>
        </p:nvPicPr>
        <p:blipFill>
          <a:blip r:embed="rId8"/>
          <a:stretch>
            <a:fillRect/>
          </a:stretch>
        </p:blipFill>
        <p:spPr>
          <a:xfrm>
            <a:off x="8963025" y="1705610"/>
            <a:ext cx="2502535" cy="1407795"/>
          </a:xfrm>
          <a:prstGeom prst="rect">
            <a:avLst/>
          </a:prstGeom>
          <a:noFill/>
          <a:ln w="9525">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92,&quot;width&quot;:22908}"/>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18,&quot;width&quot;:554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28,&quot;width&quot;:4812}"/>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68,&quot;width&quot;:11316}"/>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92,&quot;width&quot;:22908}"/>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92,&quot;width&quot;:229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2562</Words>
  <Application>Microsoft Office PowerPoint</Application>
  <PresentationFormat>宽屏</PresentationFormat>
  <Paragraphs>226</Paragraphs>
  <Slides>24</Slides>
  <Notes>8</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等线</vt:lpstr>
      <vt:lpstr>等线 Light</vt:lpstr>
      <vt:lpstr>方正粗黑宋简体</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ASUS</cp:lastModifiedBy>
  <cp:revision>536</cp:revision>
  <dcterms:created xsi:type="dcterms:W3CDTF">2021-09-13T04:34:00Z</dcterms:created>
  <dcterms:modified xsi:type="dcterms:W3CDTF">2021-12-15T17:29:55Z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33F8255FBDAA4A569972E0B3F7FA4C3B</vt:lpwstr>
  </property>
  <property fmtid="{D5CDD505-2E9C-101B-9397-08002B2CF9AE}" pid="3" name="KSOProductBuildVer">
    <vt:lpwstr>2052-11.1.0.11115</vt:lpwstr>
  </property>
</Properties>
</file>